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0" r:id="rId4"/>
    <p:sldMasterId id="2147483888" r:id="rId5"/>
  </p:sldMasterIdLst>
  <p:notesMasterIdLst>
    <p:notesMasterId r:id="rId25"/>
  </p:notesMasterIdLst>
  <p:sldIdLst>
    <p:sldId id="256" r:id="rId6"/>
    <p:sldId id="269" r:id="rId7"/>
    <p:sldId id="259" r:id="rId8"/>
    <p:sldId id="270" r:id="rId9"/>
    <p:sldId id="274" r:id="rId10"/>
    <p:sldId id="287" r:id="rId11"/>
    <p:sldId id="277" r:id="rId12"/>
    <p:sldId id="278" r:id="rId13"/>
    <p:sldId id="288" r:id="rId14"/>
    <p:sldId id="279" r:id="rId15"/>
    <p:sldId id="289" r:id="rId16"/>
    <p:sldId id="280" r:id="rId17"/>
    <p:sldId id="281" r:id="rId18"/>
    <p:sldId id="283" r:id="rId19"/>
    <p:sldId id="282" r:id="rId20"/>
    <p:sldId id="285" r:id="rId21"/>
    <p:sldId id="284" r:id="rId22"/>
    <p:sldId id="286" r:id="rId23"/>
    <p:sldId id="275" r:id="rId2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72A6FD-F7DE-465F-A903-EE20D949CDAD}" v="68" dt="2024-02-22T15:58:34.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71" autoAdjust="0"/>
    <p:restoredTop sz="77438" autoAdjust="0"/>
  </p:normalViewPr>
  <p:slideViewPr>
    <p:cSldViewPr snapToGrid="0">
      <p:cViewPr varScale="1">
        <p:scale>
          <a:sx n="59" d="100"/>
          <a:sy n="59" d="100"/>
        </p:scale>
        <p:origin x="83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0FC3F8C-03C8-4F78-8D9E-0880ED0FB86F}" type="datetimeFigureOut">
              <a:rPr lang="en-US" smtClean="0"/>
              <a:t>2/22/2024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A15C290-EF3E-4EA4-A4DB-CCAD68ADC62D}" type="slidenum">
              <a:rPr lang="en-US" smtClean="0"/>
              <a:t>‹#›</a:t>
            </a:fld>
            <a:endParaRPr lang="en-US"/>
          </a:p>
        </p:txBody>
      </p:sp>
    </p:spTree>
    <p:extLst>
      <p:ext uri="{BB962C8B-B14F-4D97-AF65-F5344CB8AC3E}">
        <p14:creationId xmlns:p14="http://schemas.microsoft.com/office/powerpoint/2010/main" val="1068444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2289">
              <a:defRPr/>
            </a:pPr>
            <a:fld id="{5A15C290-EF3E-4EA4-A4DB-CCAD68ADC62D}" type="slidenum">
              <a:rPr lang="en-US">
                <a:solidFill>
                  <a:prstClr val="black"/>
                </a:solidFill>
                <a:latin typeface="Calibri" panose="020F0502020204030204"/>
              </a:rPr>
              <a:pPr defTabSz="94228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058598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5C290-EF3E-4EA4-A4DB-CCAD68ADC62D}" type="slidenum">
              <a:rPr lang="en-US" smtClean="0"/>
              <a:t>14</a:t>
            </a:fld>
            <a:endParaRPr lang="en-US"/>
          </a:p>
        </p:txBody>
      </p:sp>
    </p:spTree>
    <p:extLst>
      <p:ext uri="{BB962C8B-B14F-4D97-AF65-F5344CB8AC3E}">
        <p14:creationId xmlns:p14="http://schemas.microsoft.com/office/powerpoint/2010/main" val="400709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5C290-EF3E-4EA4-A4DB-CCAD68ADC62D}" type="slidenum">
              <a:rPr lang="en-US" smtClean="0"/>
              <a:t>15</a:t>
            </a:fld>
            <a:endParaRPr lang="en-US"/>
          </a:p>
        </p:txBody>
      </p:sp>
    </p:spTree>
    <p:extLst>
      <p:ext uri="{BB962C8B-B14F-4D97-AF65-F5344CB8AC3E}">
        <p14:creationId xmlns:p14="http://schemas.microsoft.com/office/powerpoint/2010/main" val="2940183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5C290-EF3E-4EA4-A4DB-CCAD68ADC62D}" type="slidenum">
              <a:rPr lang="en-US" smtClean="0"/>
              <a:t>16</a:t>
            </a:fld>
            <a:endParaRPr lang="en-US"/>
          </a:p>
        </p:txBody>
      </p:sp>
    </p:spTree>
    <p:extLst>
      <p:ext uri="{BB962C8B-B14F-4D97-AF65-F5344CB8AC3E}">
        <p14:creationId xmlns:p14="http://schemas.microsoft.com/office/powerpoint/2010/main" val="369655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D23864E-2CE7-4839-952A-C50DCE6B0291}" type="slidenum">
              <a:rPr lang="en-US" smtClean="0"/>
              <a:t>2</a:t>
            </a:fld>
            <a:endParaRPr lang="en-US"/>
          </a:p>
        </p:txBody>
      </p:sp>
    </p:spTree>
    <p:extLst>
      <p:ext uri="{BB962C8B-B14F-4D97-AF65-F5344CB8AC3E}">
        <p14:creationId xmlns:p14="http://schemas.microsoft.com/office/powerpoint/2010/main" val="325379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5C290-EF3E-4EA4-A4DB-CCAD68ADC62D}" type="slidenum">
              <a:rPr lang="en-US" smtClean="0"/>
              <a:t>3</a:t>
            </a:fld>
            <a:endParaRPr lang="en-US"/>
          </a:p>
        </p:txBody>
      </p:sp>
    </p:spTree>
    <p:extLst>
      <p:ext uri="{BB962C8B-B14F-4D97-AF65-F5344CB8AC3E}">
        <p14:creationId xmlns:p14="http://schemas.microsoft.com/office/powerpoint/2010/main" val="241620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cs typeface="Calibri"/>
            </a:endParaRPr>
          </a:p>
          <a:p>
            <a:pPr defTabSz="942289">
              <a:defRPr/>
            </a:pPr>
            <a:endParaRPr lang="en-US" sz="1600" dirty="0">
              <a:cs typeface="Calibri"/>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045B7DE-1198-4F2F-B574-CA8CAE341642}" type="slidenum">
              <a:rPr lang="en-US" smtClean="0"/>
              <a:t>4</a:t>
            </a:fld>
            <a:endParaRPr lang="en-US"/>
          </a:p>
        </p:txBody>
      </p:sp>
    </p:spTree>
    <p:extLst>
      <p:ext uri="{BB962C8B-B14F-4D97-AF65-F5344CB8AC3E}">
        <p14:creationId xmlns:p14="http://schemas.microsoft.com/office/powerpoint/2010/main" val="132231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7824" lvl="1" indent="-176679">
              <a:lnSpc>
                <a:spcPct val="90000"/>
              </a:lnSpc>
              <a:spcBef>
                <a:spcPts val="515"/>
              </a:spcBef>
              <a:buFont typeface="Arial,Sans-Serif"/>
              <a:buChar char="•"/>
            </a:pPr>
            <a:endParaRPr lang="en-US" dirty="0"/>
          </a:p>
          <a:p>
            <a:endParaRPr lang="en-US" dirty="0"/>
          </a:p>
          <a:p>
            <a:endParaRPr lang="en-US" dirty="0"/>
          </a:p>
          <a:p>
            <a:endParaRPr lang="en-US" dirty="0"/>
          </a:p>
          <a:p>
            <a:pPr>
              <a:lnSpc>
                <a:spcPct val="90000"/>
              </a:lnSpc>
              <a:spcBef>
                <a:spcPts val="1031"/>
              </a:spcBef>
            </a:pP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B045B7DE-1198-4F2F-B574-CA8CAE341642}" type="slidenum">
              <a:rPr lang="en-US" smtClean="0"/>
              <a:t>5</a:t>
            </a:fld>
            <a:endParaRPr lang="en-US"/>
          </a:p>
        </p:txBody>
      </p:sp>
    </p:spTree>
    <p:extLst>
      <p:ext uri="{BB962C8B-B14F-4D97-AF65-F5344CB8AC3E}">
        <p14:creationId xmlns:p14="http://schemas.microsoft.com/office/powerpoint/2010/main" val="21206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31"/>
              </a:spcBef>
            </a:pP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B045B7DE-1198-4F2F-B574-CA8CAE341642}" type="slidenum">
              <a:rPr lang="en-US" smtClean="0"/>
              <a:t>6</a:t>
            </a:fld>
            <a:endParaRPr lang="en-US"/>
          </a:p>
        </p:txBody>
      </p:sp>
    </p:spTree>
    <p:extLst>
      <p:ext uri="{BB962C8B-B14F-4D97-AF65-F5344CB8AC3E}">
        <p14:creationId xmlns:p14="http://schemas.microsoft.com/office/powerpoint/2010/main" val="3216735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5C290-EF3E-4EA4-A4DB-CCAD68ADC62D}" type="slidenum">
              <a:rPr lang="en-US" smtClean="0"/>
              <a:t>7</a:t>
            </a:fld>
            <a:endParaRPr lang="en-US"/>
          </a:p>
        </p:txBody>
      </p:sp>
    </p:spTree>
    <p:extLst>
      <p:ext uri="{BB962C8B-B14F-4D97-AF65-F5344CB8AC3E}">
        <p14:creationId xmlns:p14="http://schemas.microsoft.com/office/powerpoint/2010/main" val="1807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5C290-EF3E-4EA4-A4DB-CCAD68ADC62D}" type="slidenum">
              <a:rPr lang="en-US" smtClean="0"/>
              <a:t>11</a:t>
            </a:fld>
            <a:endParaRPr lang="en-US"/>
          </a:p>
        </p:txBody>
      </p:sp>
    </p:spTree>
    <p:extLst>
      <p:ext uri="{BB962C8B-B14F-4D97-AF65-F5344CB8AC3E}">
        <p14:creationId xmlns:p14="http://schemas.microsoft.com/office/powerpoint/2010/main" val="911052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5C290-EF3E-4EA4-A4DB-CCAD68ADC62D}" type="slidenum">
              <a:rPr lang="en-US" smtClean="0"/>
              <a:t>12</a:t>
            </a:fld>
            <a:endParaRPr lang="en-US"/>
          </a:p>
        </p:txBody>
      </p:sp>
    </p:spTree>
    <p:extLst>
      <p:ext uri="{BB962C8B-B14F-4D97-AF65-F5344CB8AC3E}">
        <p14:creationId xmlns:p14="http://schemas.microsoft.com/office/powerpoint/2010/main" val="2567435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solidFill>
                  <a:schemeClr val="bg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555655" y="5936188"/>
            <a:ext cx="2057400" cy="365125"/>
          </a:xfrm>
        </p:spPr>
        <p:txBody>
          <a:bodyPr/>
          <a:lstStyle/>
          <a:p>
            <a:r>
              <a:rPr lang="en-US"/>
              <a:t>6/16/2015</a:t>
            </a:r>
          </a:p>
        </p:txBody>
      </p:sp>
      <p:sp>
        <p:nvSpPr>
          <p:cNvPr id="5" name="Footer Placeholder 4"/>
          <p:cNvSpPr>
            <a:spLocks noGrp="1"/>
          </p:cNvSpPr>
          <p:nvPr>
            <p:ph type="ftr" sz="quarter" idx="11"/>
          </p:nvPr>
        </p:nvSpPr>
        <p:spPr>
          <a:xfrm>
            <a:off x="533401" y="5936189"/>
            <a:ext cx="4021666" cy="365125"/>
          </a:xfrm>
        </p:spPr>
        <p:txBody>
          <a:bodyPr/>
          <a:lstStyle/>
          <a:p>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787" y="2751924"/>
            <a:ext cx="1270981" cy="1270981"/>
          </a:xfrm>
          <a:prstGeom prst="rect">
            <a:avLst/>
          </a:prstGeom>
          <a:effectLst>
            <a:outerShdw blurRad="50800" dist="38100" dir="2700000" algn="tl" rotWithShape="0">
              <a:schemeClr val="bg2">
                <a:lumMod val="75000"/>
                <a:alpha val="40000"/>
              </a:schemeClr>
            </a:outerShdw>
          </a:effectLst>
        </p:spPr>
      </p:pic>
      <p:sp>
        <p:nvSpPr>
          <p:cNvPr id="12" name="Rectangle 11"/>
          <p:cNvSpPr/>
          <p:nvPr userDrawn="1"/>
        </p:nvSpPr>
        <p:spPr>
          <a:xfrm>
            <a:off x="8736508" y="6474113"/>
            <a:ext cx="348343" cy="3265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75888" y="2576185"/>
            <a:ext cx="1423627" cy="1622458"/>
          </a:xfrm>
          <a:prstGeom prst="rect">
            <a:avLst/>
          </a:prstGeom>
        </p:spPr>
      </p:pic>
    </p:spTree>
    <p:extLst>
      <p:ext uri="{BB962C8B-B14F-4D97-AF65-F5344CB8AC3E}">
        <p14:creationId xmlns:p14="http://schemas.microsoft.com/office/powerpoint/2010/main" val="3664167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r>
              <a:rPr lang="en-US"/>
              <a:t>6/16/2015</a:t>
            </a:r>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632001" y="5719043"/>
            <a:ext cx="749162" cy="853794"/>
          </a:xfrm>
          <a:prstGeom prst="rect">
            <a:avLst/>
          </a:prstGeom>
        </p:spPr>
      </p:pic>
    </p:spTree>
    <p:extLst>
      <p:ext uri="{BB962C8B-B14F-4D97-AF65-F5344CB8AC3E}">
        <p14:creationId xmlns:p14="http://schemas.microsoft.com/office/powerpoint/2010/main" val="3626286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solidFill>
                  <a:schemeClr val="bg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555655" y="5936188"/>
            <a:ext cx="2057400" cy="365125"/>
          </a:xfrm>
        </p:spPr>
        <p:txBody>
          <a:bodyPr/>
          <a:lstStyle/>
          <a:p>
            <a:r>
              <a:rPr lang="en-US"/>
              <a:t>6/16/2015</a:t>
            </a:r>
          </a:p>
        </p:txBody>
      </p:sp>
      <p:sp>
        <p:nvSpPr>
          <p:cNvPr id="5" name="Footer Placeholder 4"/>
          <p:cNvSpPr>
            <a:spLocks noGrp="1"/>
          </p:cNvSpPr>
          <p:nvPr>
            <p:ph type="ftr" sz="quarter" idx="11"/>
          </p:nvPr>
        </p:nvSpPr>
        <p:spPr>
          <a:xfrm>
            <a:off x="533401" y="5936189"/>
            <a:ext cx="4021666" cy="365125"/>
          </a:xfrm>
        </p:spPr>
        <p:txBody>
          <a:bodyPr/>
          <a:lstStyle/>
          <a:p>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787" y="2751924"/>
            <a:ext cx="1270981" cy="1270981"/>
          </a:xfrm>
          <a:prstGeom prst="rect">
            <a:avLst/>
          </a:prstGeom>
          <a:effectLst>
            <a:outerShdw blurRad="50800" dist="38100" dir="2700000" algn="tl" rotWithShape="0">
              <a:schemeClr val="bg2">
                <a:lumMod val="75000"/>
                <a:alpha val="40000"/>
              </a:schemeClr>
            </a:outerShdw>
          </a:effectLst>
        </p:spPr>
      </p:pic>
      <p:sp>
        <p:nvSpPr>
          <p:cNvPr id="12" name="Rectangle 11"/>
          <p:cNvSpPr/>
          <p:nvPr userDrawn="1"/>
        </p:nvSpPr>
        <p:spPr>
          <a:xfrm>
            <a:off x="8736508" y="6474113"/>
            <a:ext cx="348343" cy="3265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75888" y="2576185"/>
            <a:ext cx="1423627" cy="1622458"/>
          </a:xfrm>
          <a:prstGeom prst="rect">
            <a:avLst/>
          </a:prstGeom>
        </p:spPr>
      </p:pic>
    </p:spTree>
    <p:extLst>
      <p:ext uri="{BB962C8B-B14F-4D97-AF65-F5344CB8AC3E}">
        <p14:creationId xmlns:p14="http://schemas.microsoft.com/office/powerpoint/2010/main" val="3987207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7969" y="122773"/>
            <a:ext cx="9161969" cy="1075200"/>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13670" y="0"/>
            <a:ext cx="6896534" cy="1080938"/>
          </a:xfrm>
        </p:spPr>
        <p:txBody>
          <a:bodyPr/>
          <a:lstStyle>
            <a:lvl1pPr>
              <a:defRPr>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5352804" y="6348784"/>
            <a:ext cx="2057400" cy="331932"/>
          </a:xfrm>
        </p:spPr>
        <p:txBody>
          <a:bodyPr/>
          <a:lstStyle/>
          <a:p>
            <a:r>
              <a:rPr lang="en-US"/>
              <a:t>6/16/2015</a:t>
            </a:r>
          </a:p>
        </p:txBody>
      </p:sp>
      <p:sp>
        <p:nvSpPr>
          <p:cNvPr id="5" name="Footer Placeholder 4"/>
          <p:cNvSpPr>
            <a:spLocks noGrp="1"/>
          </p:cNvSpPr>
          <p:nvPr>
            <p:ph type="ftr" sz="quarter" idx="11"/>
          </p:nvPr>
        </p:nvSpPr>
        <p:spPr>
          <a:xfrm>
            <a:off x="518323" y="6348785"/>
            <a:ext cx="4834673" cy="331932"/>
          </a:xfrm>
        </p:spPr>
        <p:txBody>
          <a:bodyPr/>
          <a:lstStyle/>
          <a:p>
            <a:endParaRPr lang="en-US"/>
          </a:p>
        </p:txBody>
      </p:sp>
      <p:sp>
        <p:nvSpPr>
          <p:cNvPr id="13" name="Text Placeholder 2"/>
          <p:cNvSpPr>
            <a:spLocks noGrp="1"/>
          </p:cNvSpPr>
          <p:nvPr>
            <p:ph idx="1"/>
          </p:nvPr>
        </p:nvSpPr>
        <p:spPr>
          <a:xfrm>
            <a:off x="533400" y="1455227"/>
            <a:ext cx="6887389" cy="4480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269872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3670" y="1455226"/>
            <a:ext cx="3357899" cy="4363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41398" y="1455227"/>
            <a:ext cx="3359661" cy="4363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6/16/2015</a:t>
            </a:r>
          </a:p>
        </p:txBody>
      </p:sp>
      <p:sp>
        <p:nvSpPr>
          <p:cNvPr id="6" name="Footer Placeholder 5"/>
          <p:cNvSpPr>
            <a:spLocks noGrp="1"/>
          </p:cNvSpPr>
          <p:nvPr>
            <p:ph type="ftr" sz="quarter" idx="11"/>
          </p:nvPr>
        </p:nvSpPr>
        <p:spPr/>
        <p:txBody>
          <a:bodyPr/>
          <a:lstStyle/>
          <a:p>
            <a:endParaRPr lang="en-US"/>
          </a:p>
        </p:txBody>
      </p:sp>
      <p:grpSp>
        <p:nvGrpSpPr>
          <p:cNvPr id="14" name="Group 13"/>
          <p:cNvGrpSpPr/>
          <p:nvPr userDrawn="1"/>
        </p:nvGrpSpPr>
        <p:grpSpPr>
          <a:xfrm>
            <a:off x="-17969" y="122773"/>
            <a:ext cx="9161969" cy="1075200"/>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2" name="Picture 21"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3" name="Rectangle 22"/>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5" name="Title 1"/>
          <p:cNvSpPr>
            <a:spLocks noGrp="1"/>
          </p:cNvSpPr>
          <p:nvPr>
            <p:ph type="title"/>
          </p:nvPr>
        </p:nvSpPr>
        <p:spPr>
          <a:xfrm>
            <a:off x="513670" y="0"/>
            <a:ext cx="6896534" cy="1080938"/>
          </a:xfrm>
        </p:spPr>
        <p:txBody>
          <a:bodyPr/>
          <a:lstStyle>
            <a:lvl1pPr>
              <a:defRPr>
                <a:solidFill>
                  <a:schemeClr val="tx1"/>
                </a:solidFill>
              </a:defRPr>
            </a:lvl1pPr>
          </a:lstStyle>
          <a:p>
            <a:r>
              <a:rPr lang="en-US"/>
              <a:t>Click to edit Master title style</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117263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3670" y="1455228"/>
            <a:ext cx="339239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0778" y="2280462"/>
            <a:ext cx="3387905" cy="3538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068514" y="1455227"/>
            <a:ext cx="33596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2280462"/>
            <a:ext cx="3367044" cy="3538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6/16/2015</a:t>
            </a:r>
          </a:p>
        </p:txBody>
      </p:sp>
      <p:sp>
        <p:nvSpPr>
          <p:cNvPr id="8" name="Footer Placeholder 7"/>
          <p:cNvSpPr>
            <a:spLocks noGrp="1"/>
          </p:cNvSpPr>
          <p:nvPr>
            <p:ph type="ftr" sz="quarter" idx="11"/>
          </p:nvPr>
        </p:nvSpPr>
        <p:spPr/>
        <p:txBody>
          <a:bodyPr/>
          <a:lstStyle/>
          <a:p>
            <a:endParaRPr lang="en-US"/>
          </a:p>
        </p:txBody>
      </p:sp>
      <p:grpSp>
        <p:nvGrpSpPr>
          <p:cNvPr id="16" name="Group 15"/>
          <p:cNvGrpSpPr/>
          <p:nvPr userDrawn="1"/>
        </p:nvGrpSpPr>
        <p:grpSpPr>
          <a:xfrm>
            <a:off x="-17969" y="122773"/>
            <a:ext cx="9161969" cy="1075200"/>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2" name="Title 1"/>
          <p:cNvSpPr>
            <a:spLocks noGrp="1"/>
          </p:cNvSpPr>
          <p:nvPr>
            <p:ph type="title"/>
          </p:nvPr>
        </p:nvSpPr>
        <p:spPr>
          <a:xfrm>
            <a:off x="513670" y="0"/>
            <a:ext cx="6896534" cy="1080938"/>
          </a:xfrm>
        </p:spPr>
        <p:txBody>
          <a:bodyPr/>
          <a:lstStyle>
            <a:lvl1pPr>
              <a:defRPr>
                <a:solidFill>
                  <a:schemeClr val="tx1"/>
                </a:solidFill>
              </a:defRPr>
            </a:lvl1pPr>
          </a:lstStyle>
          <a:p>
            <a:r>
              <a:rPr lang="en-US"/>
              <a:t>Click to edit Master title style</a:t>
            </a:r>
          </a:p>
        </p:txBody>
      </p:sp>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180015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4385" y="1455228"/>
            <a:ext cx="3913788" cy="4480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1" y="1455227"/>
            <a:ext cx="2796240" cy="4480963"/>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6/16/2015</a:t>
            </a:r>
          </a:p>
        </p:txBody>
      </p:sp>
      <p:sp>
        <p:nvSpPr>
          <p:cNvPr id="6" name="Footer Placeholder 5"/>
          <p:cNvSpPr>
            <a:spLocks noGrp="1"/>
          </p:cNvSpPr>
          <p:nvPr>
            <p:ph type="ftr" sz="quarter" idx="11"/>
          </p:nvPr>
        </p:nvSpPr>
        <p:spPr/>
        <p:txBody>
          <a:bodyPr/>
          <a:lstStyle/>
          <a:p>
            <a:endParaRPr lang="en-US"/>
          </a:p>
        </p:txBody>
      </p:sp>
      <p:grpSp>
        <p:nvGrpSpPr>
          <p:cNvPr id="14" name="Group 13"/>
          <p:cNvGrpSpPr/>
          <p:nvPr userDrawn="1"/>
        </p:nvGrpSpPr>
        <p:grpSpPr>
          <a:xfrm>
            <a:off x="-17969" y="122773"/>
            <a:ext cx="9161969" cy="1075200"/>
            <a:chOff x="0" y="2895600"/>
            <a:chExt cx="9161969" cy="1677035"/>
          </a:xfrm>
        </p:grpSpPr>
        <p:pic>
          <p:nvPicPr>
            <p:cNvPr id="15" name="Picture 1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6" name="Picture 1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2" name="Rectangle 21"/>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4" name="Title 1"/>
          <p:cNvSpPr>
            <a:spLocks noGrp="1"/>
          </p:cNvSpPr>
          <p:nvPr>
            <p:ph type="title"/>
          </p:nvPr>
        </p:nvSpPr>
        <p:spPr>
          <a:xfrm>
            <a:off x="513670" y="0"/>
            <a:ext cx="6896534" cy="1080938"/>
          </a:xfrm>
        </p:spPr>
        <p:txBody>
          <a:bodyPr/>
          <a:lstStyle>
            <a:lvl1pPr>
              <a:defRPr>
                <a:solidFill>
                  <a:schemeClr val="tx1"/>
                </a:solidFill>
              </a:defRPr>
            </a:lvl1pPr>
          </a:lstStyle>
          <a:p>
            <a:r>
              <a:rPr lang="en-US"/>
              <a:t>Click to edit Master title style</a:t>
            </a: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3937183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lang="en-US" b="0" cap="none" spc="0" dirty="0" smtClean="0">
                <a:ln w="0"/>
                <a:solidFill>
                  <a:schemeClr val="tx1"/>
                </a:solidFill>
                <a:effectLst>
                  <a:outerShdw blurRad="38100" dist="19050" dir="2700000" algn="tl" rotWithShape="0">
                    <a:schemeClr val="dk1">
                      <a:alpha val="40000"/>
                    </a:schemeClr>
                  </a:outerShdw>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6/16/2015</a:t>
            </a:r>
          </a:p>
        </p:txBody>
      </p:sp>
      <p:sp>
        <p:nvSpPr>
          <p:cNvPr id="6" name="Footer Placeholder 5"/>
          <p:cNvSpPr>
            <a:spLocks noGrp="1"/>
          </p:cNvSpPr>
          <p:nvPr>
            <p:ph type="ftr" sz="quarter" idx="11"/>
          </p:nvPr>
        </p:nvSpPr>
        <p:spPr/>
        <p:txBody>
          <a:bodyPr/>
          <a:lstStyle/>
          <a:p>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75349" y="4610434"/>
            <a:ext cx="1128487" cy="1286098"/>
          </a:xfrm>
          <a:prstGeom prst="rect">
            <a:avLst/>
          </a:prstGeom>
        </p:spPr>
      </p:pic>
    </p:spTree>
    <p:extLst>
      <p:ext uri="{BB962C8B-B14F-4D97-AF65-F5344CB8AC3E}">
        <p14:creationId xmlns:p14="http://schemas.microsoft.com/office/powerpoint/2010/main" val="3735933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solidFill>
                  <a:schemeClr val="tx1"/>
                </a:solidFill>
              </a:defRPr>
            </a:lvl1pPr>
          </a:lstStyle>
          <a:p>
            <a:r>
              <a:rPr lang="en-US"/>
              <a:t>Click to edit Master title style</a:t>
            </a:r>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solidFill>
                  <a:sysClr val="windowText" lastClr="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6/16/2015</a:t>
            </a:r>
          </a:p>
        </p:txBody>
      </p:sp>
      <p:sp>
        <p:nvSpPr>
          <p:cNvPr id="6" name="Footer Placeholder 5"/>
          <p:cNvSpPr>
            <a:spLocks noGrp="1"/>
          </p:cNvSpPr>
          <p:nvPr>
            <p:ph type="ftr" sz="quarter" idx="11"/>
          </p:nvPr>
        </p:nvSpPr>
        <p:spPr/>
        <p:txBody>
          <a:bodyPr/>
          <a:lstStyle/>
          <a:p>
            <a:endParaRPr lang="en-US"/>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75349" y="4610434"/>
            <a:ext cx="1128487" cy="1286098"/>
          </a:xfrm>
          <a:prstGeom prst="rect">
            <a:avLst/>
          </a:prstGeom>
        </p:spPr>
      </p:pic>
    </p:spTree>
    <p:extLst>
      <p:ext uri="{BB962C8B-B14F-4D97-AF65-F5344CB8AC3E}">
        <p14:creationId xmlns:p14="http://schemas.microsoft.com/office/powerpoint/2010/main" val="1228906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522137" y="1375662"/>
            <a:ext cx="2194560" cy="1141751"/>
          </a:xfrm>
        </p:spPr>
        <p:txBody>
          <a:bodyPr anchor="b">
            <a:noAutofit/>
          </a:bodyPr>
          <a:lstStyle>
            <a:lvl1pPr marL="0" indent="0">
              <a:buNone/>
              <a:defRPr sz="2400" b="0">
                <a:solidFill>
                  <a:schemeClr val="bg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2695102"/>
            <a:ext cx="2194560" cy="323370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67921" y="1375662"/>
            <a:ext cx="2194560" cy="1149135"/>
          </a:xfrm>
        </p:spPr>
        <p:txBody>
          <a:bodyPr anchor="b">
            <a:noAutofit/>
          </a:bodyPr>
          <a:lstStyle>
            <a:lvl1pPr marL="0" indent="0">
              <a:buNone/>
              <a:defRPr sz="2400" b="0">
                <a:solidFill>
                  <a:schemeClr val="bg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2702486"/>
            <a:ext cx="2194560" cy="321893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15644" y="1375662"/>
            <a:ext cx="2194560" cy="1149135"/>
          </a:xfrm>
        </p:spPr>
        <p:txBody>
          <a:bodyPr anchor="b">
            <a:noAutofit/>
          </a:bodyPr>
          <a:lstStyle>
            <a:lvl1pPr marL="0" indent="0">
              <a:buNone/>
              <a:defRPr sz="2400" b="0">
                <a:solidFill>
                  <a:schemeClr val="bg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2702486"/>
            <a:ext cx="2194560" cy="32189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6/16/2015</a:t>
            </a:r>
          </a:p>
        </p:txBody>
      </p:sp>
      <p:sp>
        <p:nvSpPr>
          <p:cNvPr id="4" name="Footer Placeholder 3"/>
          <p:cNvSpPr>
            <a:spLocks noGrp="1"/>
          </p:cNvSpPr>
          <p:nvPr>
            <p:ph type="ftr" sz="quarter" idx="11"/>
          </p:nvPr>
        </p:nvSpPr>
        <p:spPr/>
        <p:txBody>
          <a:bodyPr/>
          <a:lstStyle/>
          <a:p>
            <a:endParaRPr lang="en-US"/>
          </a:p>
        </p:txBody>
      </p:sp>
      <p:grpSp>
        <p:nvGrpSpPr>
          <p:cNvPr id="17" name="Group 16"/>
          <p:cNvGrpSpPr/>
          <p:nvPr userDrawn="1"/>
        </p:nvGrpSpPr>
        <p:grpSpPr>
          <a:xfrm>
            <a:off x="-17969" y="122773"/>
            <a:ext cx="9161969" cy="1075200"/>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2" name="Title 1"/>
          <p:cNvSpPr>
            <a:spLocks noGrp="1"/>
          </p:cNvSpPr>
          <p:nvPr>
            <p:ph type="title"/>
          </p:nvPr>
        </p:nvSpPr>
        <p:spPr>
          <a:xfrm>
            <a:off x="513670" y="0"/>
            <a:ext cx="6896534" cy="1080938"/>
          </a:xfrm>
        </p:spPr>
        <p:txBody>
          <a:bodyPr/>
          <a:lstStyle>
            <a:lvl1pPr>
              <a:defRPr>
                <a:solidFill>
                  <a:schemeClr val="tx1"/>
                </a:solidFill>
              </a:defRPr>
            </a:lvl1pPr>
          </a:lstStyle>
          <a:p>
            <a:r>
              <a:rPr lang="en-US"/>
              <a:t>Click to edit Master title style</a:t>
            </a:r>
          </a:p>
        </p:txBody>
      </p:sp>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70853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33400" y="1197973"/>
            <a:ext cx="6887389" cy="47382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6/16/2015</a:t>
            </a:r>
          </a:p>
        </p:txBody>
      </p:sp>
      <p:sp>
        <p:nvSpPr>
          <p:cNvPr id="5" name="Footer Placeholder 4"/>
          <p:cNvSpPr>
            <a:spLocks noGrp="1"/>
          </p:cNvSpPr>
          <p:nvPr>
            <p:ph type="ftr" sz="quarter" idx="11"/>
          </p:nvPr>
        </p:nvSpPr>
        <p:spPr/>
        <p:txBody>
          <a:bodyPr/>
          <a:lstStyle/>
          <a:p>
            <a:endParaRPr lang="en-US"/>
          </a:p>
        </p:txBody>
      </p:sp>
      <p:grpSp>
        <p:nvGrpSpPr>
          <p:cNvPr id="12" name="Group 11"/>
          <p:cNvGrpSpPr/>
          <p:nvPr userDrawn="1"/>
        </p:nvGrpSpPr>
        <p:grpSpPr>
          <a:xfrm>
            <a:off x="-17969" y="122773"/>
            <a:ext cx="9161969" cy="1075200"/>
            <a:chOff x="0" y="2895600"/>
            <a:chExt cx="9161969" cy="1677035"/>
          </a:xfrm>
        </p:grpSpPr>
        <p:pic>
          <p:nvPicPr>
            <p:cNvPr id="13" name="Picture 1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4" name="Picture 1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5" name="Rectangle 14"/>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2" name="Title 1"/>
          <p:cNvSpPr>
            <a:spLocks noGrp="1"/>
          </p:cNvSpPr>
          <p:nvPr>
            <p:ph type="title"/>
          </p:nvPr>
        </p:nvSpPr>
        <p:spPr>
          <a:xfrm>
            <a:off x="513670" y="0"/>
            <a:ext cx="6896534" cy="1080938"/>
          </a:xfrm>
        </p:spPr>
        <p:txBody>
          <a:bodyPr/>
          <a:lstStyle>
            <a:lvl1pPr>
              <a:defRPr>
                <a:solidFill>
                  <a:schemeClr val="tx1"/>
                </a:solidFill>
              </a:defRPr>
            </a:lvl1pPr>
          </a:lstStyle>
          <a:p>
            <a:r>
              <a:rPr lang="en-US"/>
              <a:t>Click to edit Master title style</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104940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7969" y="122773"/>
            <a:ext cx="9161969" cy="1075200"/>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13670" y="0"/>
            <a:ext cx="6896534" cy="1080938"/>
          </a:xfrm>
        </p:spPr>
        <p:txBody>
          <a:bodyPr/>
          <a:lstStyle>
            <a:lvl1pPr>
              <a:defRPr>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a:xfrm>
            <a:off x="5352804" y="6348784"/>
            <a:ext cx="2057400" cy="331932"/>
          </a:xfrm>
        </p:spPr>
        <p:txBody>
          <a:bodyPr/>
          <a:lstStyle/>
          <a:p>
            <a:r>
              <a:rPr lang="en-US"/>
              <a:t>6/16/2015</a:t>
            </a:r>
          </a:p>
        </p:txBody>
      </p:sp>
      <p:sp>
        <p:nvSpPr>
          <p:cNvPr id="5" name="Footer Placeholder 4"/>
          <p:cNvSpPr>
            <a:spLocks noGrp="1"/>
          </p:cNvSpPr>
          <p:nvPr>
            <p:ph type="ftr" sz="quarter" idx="11"/>
          </p:nvPr>
        </p:nvSpPr>
        <p:spPr>
          <a:xfrm>
            <a:off x="518323" y="6348785"/>
            <a:ext cx="4834673" cy="331932"/>
          </a:xfrm>
        </p:spPr>
        <p:txBody>
          <a:bodyPr/>
          <a:lstStyle/>
          <a:p>
            <a:endParaRPr lang="en-US"/>
          </a:p>
        </p:txBody>
      </p:sp>
      <p:sp>
        <p:nvSpPr>
          <p:cNvPr id="13" name="Text Placeholder 2"/>
          <p:cNvSpPr>
            <a:spLocks noGrp="1"/>
          </p:cNvSpPr>
          <p:nvPr>
            <p:ph idx="1"/>
          </p:nvPr>
        </p:nvSpPr>
        <p:spPr>
          <a:xfrm>
            <a:off x="533400" y="1455227"/>
            <a:ext cx="6887389" cy="44809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4211499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029144" y="5936188"/>
            <a:ext cx="2057400" cy="365125"/>
          </a:xfrm>
        </p:spPr>
        <p:txBody>
          <a:bodyPr/>
          <a:lstStyle/>
          <a:p>
            <a:r>
              <a:rPr lang="en-US"/>
              <a:t>6/16/2015</a:t>
            </a:r>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632001" y="5719043"/>
            <a:ext cx="749162" cy="853794"/>
          </a:xfrm>
          <a:prstGeom prst="rect">
            <a:avLst/>
          </a:prstGeom>
        </p:spPr>
      </p:pic>
    </p:spTree>
    <p:extLst>
      <p:ext uri="{BB962C8B-B14F-4D97-AF65-F5344CB8AC3E}">
        <p14:creationId xmlns:p14="http://schemas.microsoft.com/office/powerpoint/2010/main" val="1268619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3670" y="1455226"/>
            <a:ext cx="3357899" cy="43639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41398" y="1455227"/>
            <a:ext cx="3359661" cy="4363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6/16/2015</a:t>
            </a:r>
          </a:p>
        </p:txBody>
      </p:sp>
      <p:sp>
        <p:nvSpPr>
          <p:cNvPr id="6" name="Footer Placeholder 5"/>
          <p:cNvSpPr>
            <a:spLocks noGrp="1"/>
          </p:cNvSpPr>
          <p:nvPr>
            <p:ph type="ftr" sz="quarter" idx="11"/>
          </p:nvPr>
        </p:nvSpPr>
        <p:spPr/>
        <p:txBody>
          <a:bodyPr/>
          <a:lstStyle/>
          <a:p>
            <a:endParaRPr lang="en-US"/>
          </a:p>
        </p:txBody>
      </p:sp>
      <p:grpSp>
        <p:nvGrpSpPr>
          <p:cNvPr id="14" name="Group 13"/>
          <p:cNvGrpSpPr/>
          <p:nvPr userDrawn="1"/>
        </p:nvGrpSpPr>
        <p:grpSpPr>
          <a:xfrm>
            <a:off x="-17969" y="122773"/>
            <a:ext cx="9161969" cy="1075200"/>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2" name="Picture 21"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3" name="Rectangle 22"/>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5" name="Title 1"/>
          <p:cNvSpPr>
            <a:spLocks noGrp="1"/>
          </p:cNvSpPr>
          <p:nvPr>
            <p:ph type="title"/>
          </p:nvPr>
        </p:nvSpPr>
        <p:spPr>
          <a:xfrm>
            <a:off x="513670" y="0"/>
            <a:ext cx="6896534" cy="1080938"/>
          </a:xfrm>
        </p:spPr>
        <p:txBody>
          <a:bodyPr/>
          <a:lstStyle>
            <a:lvl1pPr>
              <a:defRPr>
                <a:solidFill>
                  <a:schemeClr val="tx1"/>
                </a:solidFill>
              </a:defRPr>
            </a:lvl1pPr>
          </a:lstStyle>
          <a:p>
            <a:r>
              <a:rPr lang="en-US" dirty="0"/>
              <a:t>Click to edit Master title style</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385426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3670" y="1455228"/>
            <a:ext cx="339239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0778" y="2280462"/>
            <a:ext cx="3387905" cy="35386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068514" y="1455227"/>
            <a:ext cx="33596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061129" y="2280462"/>
            <a:ext cx="3367044" cy="3538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6/16/2015</a:t>
            </a:r>
          </a:p>
        </p:txBody>
      </p:sp>
      <p:sp>
        <p:nvSpPr>
          <p:cNvPr id="8" name="Footer Placeholder 7"/>
          <p:cNvSpPr>
            <a:spLocks noGrp="1"/>
          </p:cNvSpPr>
          <p:nvPr>
            <p:ph type="ftr" sz="quarter" idx="11"/>
          </p:nvPr>
        </p:nvSpPr>
        <p:spPr/>
        <p:txBody>
          <a:bodyPr/>
          <a:lstStyle/>
          <a:p>
            <a:endParaRPr lang="en-US"/>
          </a:p>
        </p:txBody>
      </p:sp>
      <p:grpSp>
        <p:nvGrpSpPr>
          <p:cNvPr id="16" name="Group 15"/>
          <p:cNvGrpSpPr/>
          <p:nvPr userDrawn="1"/>
        </p:nvGrpSpPr>
        <p:grpSpPr>
          <a:xfrm>
            <a:off x="-17969" y="122773"/>
            <a:ext cx="9161969" cy="1075200"/>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2" name="Title 1"/>
          <p:cNvSpPr>
            <a:spLocks noGrp="1"/>
          </p:cNvSpPr>
          <p:nvPr>
            <p:ph type="title"/>
          </p:nvPr>
        </p:nvSpPr>
        <p:spPr>
          <a:xfrm>
            <a:off x="513670" y="0"/>
            <a:ext cx="6896534" cy="1080938"/>
          </a:xfrm>
        </p:spPr>
        <p:txBody>
          <a:bodyPr/>
          <a:lstStyle>
            <a:lvl1pPr>
              <a:defRPr>
                <a:solidFill>
                  <a:schemeClr val="tx1"/>
                </a:solidFill>
              </a:defRPr>
            </a:lvl1pPr>
          </a:lstStyle>
          <a:p>
            <a:r>
              <a:rPr lang="en-US" dirty="0"/>
              <a:t>Click to edit Master title style</a:t>
            </a:r>
          </a:p>
        </p:txBody>
      </p:sp>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76053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4385" y="1455228"/>
            <a:ext cx="3913788" cy="4480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33401" y="1455227"/>
            <a:ext cx="2796240" cy="4480963"/>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6/16/2015</a:t>
            </a:r>
          </a:p>
        </p:txBody>
      </p:sp>
      <p:sp>
        <p:nvSpPr>
          <p:cNvPr id="6" name="Footer Placeholder 5"/>
          <p:cNvSpPr>
            <a:spLocks noGrp="1"/>
          </p:cNvSpPr>
          <p:nvPr>
            <p:ph type="ftr" sz="quarter" idx="11"/>
          </p:nvPr>
        </p:nvSpPr>
        <p:spPr/>
        <p:txBody>
          <a:bodyPr/>
          <a:lstStyle/>
          <a:p>
            <a:endParaRPr lang="en-US"/>
          </a:p>
        </p:txBody>
      </p:sp>
      <p:grpSp>
        <p:nvGrpSpPr>
          <p:cNvPr id="14" name="Group 13"/>
          <p:cNvGrpSpPr/>
          <p:nvPr userDrawn="1"/>
        </p:nvGrpSpPr>
        <p:grpSpPr>
          <a:xfrm>
            <a:off x="-17969" y="122773"/>
            <a:ext cx="9161969" cy="1075200"/>
            <a:chOff x="0" y="2895600"/>
            <a:chExt cx="9161969" cy="1677035"/>
          </a:xfrm>
        </p:grpSpPr>
        <p:pic>
          <p:nvPicPr>
            <p:cNvPr id="15" name="Picture 1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6" name="Picture 1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2" name="Rectangle 21"/>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4" name="Title 1"/>
          <p:cNvSpPr>
            <a:spLocks noGrp="1"/>
          </p:cNvSpPr>
          <p:nvPr>
            <p:ph type="title"/>
          </p:nvPr>
        </p:nvSpPr>
        <p:spPr>
          <a:xfrm>
            <a:off x="513670" y="0"/>
            <a:ext cx="6896534" cy="1080938"/>
          </a:xfrm>
        </p:spPr>
        <p:txBody>
          <a:bodyPr/>
          <a:lstStyle>
            <a:lvl1pPr>
              <a:defRPr>
                <a:solidFill>
                  <a:schemeClr val="tx1"/>
                </a:solidFill>
              </a:defRPr>
            </a:lvl1pPr>
          </a:lstStyle>
          <a:p>
            <a:r>
              <a:rPr lang="en-US" dirty="0"/>
              <a:t>Click to edit Master title style</a:t>
            </a: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4257638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lang="en-US" b="0" cap="none" spc="0" dirty="0" smtClean="0">
                <a:ln w="0"/>
                <a:solidFill>
                  <a:schemeClr val="tx1"/>
                </a:solidFill>
                <a:effectLst>
                  <a:outerShdw blurRad="38100" dist="19050" dir="2700000" algn="tl" rotWithShape="0">
                    <a:schemeClr val="dk1">
                      <a:alpha val="40000"/>
                    </a:schemeClr>
                  </a:outerShdw>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r>
              <a:rPr lang="en-US"/>
              <a:t>6/16/2015</a:t>
            </a:r>
          </a:p>
        </p:txBody>
      </p:sp>
      <p:sp>
        <p:nvSpPr>
          <p:cNvPr id="6" name="Footer Placeholder 5"/>
          <p:cNvSpPr>
            <a:spLocks noGrp="1"/>
          </p:cNvSpPr>
          <p:nvPr>
            <p:ph type="ftr" sz="quarter" idx="11"/>
          </p:nvPr>
        </p:nvSpPr>
        <p:spPr/>
        <p:txBody>
          <a:bodyPr/>
          <a:lstStyle/>
          <a:p>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75349" y="4610434"/>
            <a:ext cx="1128487" cy="1286098"/>
          </a:xfrm>
          <a:prstGeom prst="rect">
            <a:avLst/>
          </a:prstGeom>
        </p:spPr>
      </p:pic>
    </p:spTree>
    <p:extLst>
      <p:ext uri="{BB962C8B-B14F-4D97-AF65-F5344CB8AC3E}">
        <p14:creationId xmlns:p14="http://schemas.microsoft.com/office/powerpoint/2010/main" val="222641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solidFill>
                  <a:schemeClr val="tx1"/>
                </a:solidFill>
              </a:defRPr>
            </a:lvl1pPr>
          </a:lstStyle>
          <a:p>
            <a:r>
              <a:rPr lang="en-US" dirty="0"/>
              <a:t>Click to edit Master title style</a:t>
            </a:r>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solidFill>
                  <a:sysClr val="windowText" lastClr="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r>
              <a:rPr lang="en-US"/>
              <a:t>6/16/2015</a:t>
            </a:r>
          </a:p>
        </p:txBody>
      </p:sp>
      <p:sp>
        <p:nvSpPr>
          <p:cNvPr id="6" name="Footer Placeholder 5"/>
          <p:cNvSpPr>
            <a:spLocks noGrp="1"/>
          </p:cNvSpPr>
          <p:nvPr>
            <p:ph type="ftr" sz="quarter" idx="11"/>
          </p:nvPr>
        </p:nvSpPr>
        <p:spPr/>
        <p:txBody>
          <a:bodyPr/>
          <a:lstStyle/>
          <a:p>
            <a:endParaRPr lang="en-US"/>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75349" y="4610434"/>
            <a:ext cx="1128487" cy="1286098"/>
          </a:xfrm>
          <a:prstGeom prst="rect">
            <a:avLst/>
          </a:prstGeom>
        </p:spPr>
      </p:pic>
    </p:spTree>
    <p:extLst>
      <p:ext uri="{BB962C8B-B14F-4D97-AF65-F5344CB8AC3E}">
        <p14:creationId xmlns:p14="http://schemas.microsoft.com/office/powerpoint/2010/main" val="34951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522137" y="1375662"/>
            <a:ext cx="2194560" cy="1141751"/>
          </a:xfrm>
        </p:spPr>
        <p:txBody>
          <a:bodyPr anchor="b">
            <a:noAutofit/>
          </a:bodyPr>
          <a:lstStyle>
            <a:lvl1pPr marL="0" indent="0">
              <a:buNone/>
              <a:defRPr sz="2400" b="0">
                <a:solidFill>
                  <a:schemeClr val="bg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539777" y="2695102"/>
            <a:ext cx="2194560" cy="323370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4"/>
          <p:cNvSpPr>
            <a:spLocks noGrp="1"/>
          </p:cNvSpPr>
          <p:nvPr>
            <p:ph type="body" sz="quarter" idx="3"/>
          </p:nvPr>
        </p:nvSpPr>
        <p:spPr>
          <a:xfrm>
            <a:off x="2867921" y="1375662"/>
            <a:ext cx="2194560" cy="1149135"/>
          </a:xfrm>
        </p:spPr>
        <p:txBody>
          <a:bodyPr anchor="b">
            <a:noAutofit/>
          </a:bodyPr>
          <a:lstStyle>
            <a:lvl1pPr marL="0" indent="0">
              <a:buNone/>
              <a:defRPr sz="2400" b="0">
                <a:solidFill>
                  <a:schemeClr val="bg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2879710" y="2702486"/>
            <a:ext cx="2194560" cy="321893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5215644" y="1375662"/>
            <a:ext cx="2194560" cy="1149135"/>
          </a:xfrm>
        </p:spPr>
        <p:txBody>
          <a:bodyPr anchor="b">
            <a:noAutofit/>
          </a:bodyPr>
          <a:lstStyle>
            <a:lvl1pPr marL="0" indent="0">
              <a:buNone/>
              <a:defRPr sz="2400" b="0">
                <a:solidFill>
                  <a:schemeClr val="bg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5233520" y="2702486"/>
            <a:ext cx="2194560" cy="32189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Date Placeholder 2"/>
          <p:cNvSpPr>
            <a:spLocks noGrp="1"/>
          </p:cNvSpPr>
          <p:nvPr>
            <p:ph type="dt" sz="half" idx="10"/>
          </p:nvPr>
        </p:nvSpPr>
        <p:spPr/>
        <p:txBody>
          <a:bodyPr/>
          <a:lstStyle/>
          <a:p>
            <a:r>
              <a:rPr lang="en-US"/>
              <a:t>6/16/2015</a:t>
            </a:r>
          </a:p>
        </p:txBody>
      </p:sp>
      <p:sp>
        <p:nvSpPr>
          <p:cNvPr id="4" name="Footer Placeholder 3"/>
          <p:cNvSpPr>
            <a:spLocks noGrp="1"/>
          </p:cNvSpPr>
          <p:nvPr>
            <p:ph type="ftr" sz="quarter" idx="11"/>
          </p:nvPr>
        </p:nvSpPr>
        <p:spPr/>
        <p:txBody>
          <a:bodyPr/>
          <a:lstStyle/>
          <a:p>
            <a:endParaRPr lang="en-US"/>
          </a:p>
        </p:txBody>
      </p:sp>
      <p:grpSp>
        <p:nvGrpSpPr>
          <p:cNvPr id="17" name="Group 16"/>
          <p:cNvGrpSpPr/>
          <p:nvPr userDrawn="1"/>
        </p:nvGrpSpPr>
        <p:grpSpPr>
          <a:xfrm>
            <a:off x="-17969" y="122773"/>
            <a:ext cx="9161969" cy="1075200"/>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2" name="Title 1"/>
          <p:cNvSpPr>
            <a:spLocks noGrp="1"/>
          </p:cNvSpPr>
          <p:nvPr>
            <p:ph type="title"/>
          </p:nvPr>
        </p:nvSpPr>
        <p:spPr>
          <a:xfrm>
            <a:off x="513670" y="0"/>
            <a:ext cx="6896534" cy="1080938"/>
          </a:xfrm>
        </p:spPr>
        <p:txBody>
          <a:bodyPr/>
          <a:lstStyle>
            <a:lvl1pPr>
              <a:defRPr>
                <a:solidFill>
                  <a:schemeClr val="tx1"/>
                </a:solidFill>
              </a:defRPr>
            </a:lvl1pPr>
          </a:lstStyle>
          <a:p>
            <a:r>
              <a:rPr lang="en-US" dirty="0"/>
              <a:t>Click to edit Master title style</a:t>
            </a:r>
          </a:p>
        </p:txBody>
      </p:sp>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290156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33400" y="1197973"/>
            <a:ext cx="6887389" cy="47382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6/16/2015</a:t>
            </a:r>
          </a:p>
        </p:txBody>
      </p:sp>
      <p:sp>
        <p:nvSpPr>
          <p:cNvPr id="5" name="Footer Placeholder 4"/>
          <p:cNvSpPr>
            <a:spLocks noGrp="1"/>
          </p:cNvSpPr>
          <p:nvPr>
            <p:ph type="ftr" sz="quarter" idx="11"/>
          </p:nvPr>
        </p:nvSpPr>
        <p:spPr/>
        <p:txBody>
          <a:bodyPr/>
          <a:lstStyle/>
          <a:p>
            <a:endParaRPr lang="en-US"/>
          </a:p>
        </p:txBody>
      </p:sp>
      <p:grpSp>
        <p:nvGrpSpPr>
          <p:cNvPr id="12" name="Group 11"/>
          <p:cNvGrpSpPr/>
          <p:nvPr userDrawn="1"/>
        </p:nvGrpSpPr>
        <p:grpSpPr>
          <a:xfrm>
            <a:off x="-17969" y="122773"/>
            <a:ext cx="9161969" cy="1075200"/>
            <a:chOff x="0" y="2895600"/>
            <a:chExt cx="9161969" cy="1677035"/>
          </a:xfrm>
        </p:grpSpPr>
        <p:pic>
          <p:nvPicPr>
            <p:cNvPr id="13" name="Picture 1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4" name="Picture 1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5" name="Rectangle 14"/>
            <p:cNvSpPr/>
            <p:nvPr/>
          </p:nvSpPr>
          <p:spPr>
            <a:xfrm>
              <a:off x="0" y="2895600"/>
              <a:ext cx="756714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2" name="Title 1"/>
          <p:cNvSpPr>
            <a:spLocks noGrp="1"/>
          </p:cNvSpPr>
          <p:nvPr>
            <p:ph type="title"/>
          </p:nvPr>
        </p:nvSpPr>
        <p:spPr>
          <a:xfrm>
            <a:off x="513670" y="0"/>
            <a:ext cx="6896534" cy="1080938"/>
          </a:xfrm>
        </p:spPr>
        <p:txBody>
          <a:bodyPr/>
          <a:lstStyle>
            <a:lvl1pPr>
              <a:defRPr>
                <a:solidFill>
                  <a:schemeClr val="tx1"/>
                </a:solidFill>
              </a:defRPr>
            </a:lvl1pPr>
          </a:lstStyle>
          <a:p>
            <a:r>
              <a:rPr lang="en-US" dirty="0"/>
              <a:t>Click to edit Master title style</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7043" y="113572"/>
            <a:ext cx="749162" cy="853794"/>
          </a:xfrm>
          <a:prstGeom prst="rect">
            <a:avLst/>
          </a:prstGeom>
        </p:spPr>
      </p:pic>
    </p:spTree>
    <p:extLst>
      <p:ext uri="{BB962C8B-B14F-4D97-AF65-F5344CB8AC3E}">
        <p14:creationId xmlns:p14="http://schemas.microsoft.com/office/powerpoint/2010/main" val="2681262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bg1">
                    <a:lumMod val="85000"/>
                    <a:lumOff val="15000"/>
                  </a:schemeClr>
                </a:solidFill>
              </a:defRPr>
            </a:lvl1pPr>
          </a:lstStyle>
          <a:p>
            <a:r>
              <a:rPr lang="en-US" dirty="0"/>
              <a:t>6/16/2015</a:t>
            </a:r>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bg1">
                    <a:lumMod val="85000"/>
                    <a:lumOff val="15000"/>
                  </a:schemeClr>
                </a:solidFill>
              </a:defRPr>
            </a:lvl1pPr>
          </a:lstStyle>
          <a:p>
            <a:endParaRPr lang="en-US" dirty="0"/>
          </a:p>
        </p:txBody>
      </p:sp>
      <p:sp>
        <p:nvSpPr>
          <p:cNvPr id="7" name="Rectangle 6"/>
          <p:cNvSpPr/>
          <p:nvPr userDrawn="1"/>
        </p:nvSpPr>
        <p:spPr>
          <a:xfrm>
            <a:off x="8667588" y="6477656"/>
            <a:ext cx="476412" cy="369332"/>
          </a:xfrm>
          <a:prstGeom prst="rect">
            <a:avLst/>
          </a:prstGeom>
        </p:spPr>
        <p:txBody>
          <a:bodyPr wrap="none">
            <a:spAutoFit/>
          </a:bodyPr>
          <a:lstStyle/>
          <a:p>
            <a:fld id="{993F961A-8AC2-47FF-9A1C-9D4C3AAEA3AF}"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3678693714"/>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4" r:id="rId3"/>
    <p:sldLayoutId id="2147483875" r:id="rId4"/>
    <p:sldLayoutId id="2147483878" r:id="rId5"/>
    <p:sldLayoutId id="2147483882" r:id="rId6"/>
    <p:sldLayoutId id="2147483883" r:id="rId7"/>
    <p:sldLayoutId id="2147483884" r:id="rId8"/>
    <p:sldLayoutId id="2147483886" r:id="rId9"/>
    <p:sldLayoutId id="2147483887" r:id="rId10"/>
  </p:sldLayoutIdLst>
  <p:hf hdr="0" ftr="0" dt="0"/>
  <p:txStyles>
    <p:titleStyle>
      <a:lvl1pPr algn="l" defTabSz="914400" rtl="0" eaLnBrk="1" latinLnBrk="0" hangingPunct="1">
        <a:lnSpc>
          <a:spcPct val="90000"/>
        </a:lnSpc>
        <a:spcBef>
          <a:spcPct val="0"/>
        </a:spcBef>
        <a:buNone/>
        <a:defRPr sz="3600" kern="1200">
          <a:solidFill>
            <a:schemeClr val="bg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1800" kern="1200">
          <a:solidFill>
            <a:schemeClr val="bg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600" kern="1200">
          <a:solidFill>
            <a:schemeClr val="bg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panose="05000000000000000000" pitchFamily="2" charset="2"/>
        <a:buChar char="v"/>
        <a:defRPr sz="1600" kern="1200">
          <a:solidFill>
            <a:schemeClr val="bg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bg1">
                    <a:lumMod val="85000"/>
                    <a:lumOff val="15000"/>
                  </a:schemeClr>
                </a:solidFill>
              </a:defRPr>
            </a:lvl1pPr>
          </a:lstStyle>
          <a:p>
            <a:r>
              <a:rPr lang="en-US"/>
              <a:t>6/16/2015</a:t>
            </a:r>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bg1">
                    <a:lumMod val="85000"/>
                    <a:lumOff val="15000"/>
                  </a:schemeClr>
                </a:solidFill>
              </a:defRPr>
            </a:lvl1pPr>
          </a:lstStyle>
          <a:p>
            <a:endParaRPr lang="en-US"/>
          </a:p>
        </p:txBody>
      </p:sp>
    </p:spTree>
    <p:extLst>
      <p:ext uri="{BB962C8B-B14F-4D97-AF65-F5344CB8AC3E}">
        <p14:creationId xmlns:p14="http://schemas.microsoft.com/office/powerpoint/2010/main" val="2990064907"/>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Lst>
  <p:hf hdr="0" ftr="0" dt="0"/>
  <p:txStyles>
    <p:titleStyle>
      <a:lvl1pPr algn="l" defTabSz="914400" rtl="0" eaLnBrk="1" latinLnBrk="0" hangingPunct="1">
        <a:lnSpc>
          <a:spcPct val="90000"/>
        </a:lnSpc>
        <a:spcBef>
          <a:spcPct val="0"/>
        </a:spcBef>
        <a:buNone/>
        <a:defRPr sz="3600" kern="1200">
          <a:solidFill>
            <a:schemeClr val="bg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1800" kern="1200">
          <a:solidFill>
            <a:schemeClr val="bg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600" kern="1200">
          <a:solidFill>
            <a:schemeClr val="bg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panose="05000000000000000000" pitchFamily="2" charset="2"/>
        <a:buChar char="v"/>
        <a:defRPr sz="1600" kern="1200">
          <a:solidFill>
            <a:schemeClr val="bg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9580" y="2787755"/>
            <a:ext cx="4799871" cy="1117687"/>
          </a:xfrm>
        </p:spPr>
        <p:txBody>
          <a:bodyPr/>
          <a:lstStyle/>
          <a:p>
            <a:r>
              <a:rPr lang="en-US" sz="3200" dirty="0"/>
              <a:t>Organic Waste &amp; Edible Food Capacity Planning</a:t>
            </a:r>
          </a:p>
        </p:txBody>
      </p:sp>
      <p:sp>
        <p:nvSpPr>
          <p:cNvPr id="3" name="Subtitle 2"/>
          <p:cNvSpPr>
            <a:spLocks noGrp="1"/>
          </p:cNvSpPr>
          <p:nvPr>
            <p:ph type="subTitle" idx="1"/>
          </p:nvPr>
        </p:nvSpPr>
        <p:spPr>
          <a:xfrm>
            <a:off x="2756291" y="4527205"/>
            <a:ext cx="6108101" cy="1117687"/>
          </a:xfrm>
        </p:spPr>
        <p:txBody>
          <a:bodyPr/>
          <a:lstStyle/>
          <a:p>
            <a:r>
              <a:rPr lang="en-US" dirty="0"/>
              <a:t>February 22, 2024</a:t>
            </a:r>
          </a:p>
          <a:p>
            <a:r>
              <a:rPr lang="en-US" dirty="0"/>
              <a:t>Robert Sedita</a:t>
            </a:r>
          </a:p>
        </p:txBody>
      </p:sp>
    </p:spTree>
    <p:extLst>
      <p:ext uri="{BB962C8B-B14F-4D97-AF65-F5344CB8AC3E}">
        <p14:creationId xmlns:p14="http://schemas.microsoft.com/office/powerpoint/2010/main" val="3523433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Capacity Planning</a:t>
            </a:r>
          </a:p>
        </p:txBody>
      </p:sp>
      <p:graphicFrame>
        <p:nvGraphicFramePr>
          <p:cNvPr id="4" name="Table 3">
            <a:extLst>
              <a:ext uri="{FF2B5EF4-FFF2-40B4-BE49-F238E27FC236}">
                <a16:creationId xmlns:a16="http://schemas.microsoft.com/office/drawing/2014/main" id="{11CE948B-DDEE-18EC-F0CD-5687304663AD}"/>
              </a:ext>
            </a:extLst>
          </p:cNvPr>
          <p:cNvGraphicFramePr>
            <a:graphicFrameLocks noGrp="1"/>
          </p:cNvGraphicFramePr>
          <p:nvPr>
            <p:extLst>
              <p:ext uri="{D42A27DB-BD31-4B8C-83A1-F6EECF244321}">
                <p14:modId xmlns:p14="http://schemas.microsoft.com/office/powerpoint/2010/main" val="3017032402"/>
              </p:ext>
            </p:extLst>
          </p:nvPr>
        </p:nvGraphicFramePr>
        <p:xfrm>
          <a:off x="491149" y="1530524"/>
          <a:ext cx="8161701" cy="3768144"/>
        </p:xfrm>
        <a:graphic>
          <a:graphicData uri="http://schemas.openxmlformats.org/drawingml/2006/table">
            <a:tbl>
              <a:tblPr firstRow="1" bandRow="1">
                <a:tableStyleId>{5C22544A-7EE6-4342-B048-85BDC9FD1C3A}</a:tableStyleId>
              </a:tblPr>
              <a:tblGrid>
                <a:gridCol w="8161701">
                  <a:extLst>
                    <a:ext uri="{9D8B030D-6E8A-4147-A177-3AD203B41FA5}">
                      <a16:colId xmlns:a16="http://schemas.microsoft.com/office/drawing/2014/main" val="1140011482"/>
                    </a:ext>
                  </a:extLst>
                </a:gridCol>
              </a:tblGrid>
              <a:tr h="384864">
                <a:tc>
                  <a:txBody>
                    <a:bodyPr/>
                    <a:lstStyle/>
                    <a:p>
                      <a:r>
                        <a:rPr lang="en-US" dirty="0">
                          <a:solidFill>
                            <a:schemeClr val="bg1"/>
                          </a:solidFill>
                        </a:rPr>
                        <a:t>2022 Lessons Learned</a:t>
                      </a:r>
                    </a:p>
                  </a:txBody>
                  <a:tcPr/>
                </a:tc>
                <a:extLst>
                  <a:ext uri="{0D108BD9-81ED-4DB2-BD59-A6C34878D82A}">
                    <a16:rowId xmlns:a16="http://schemas.microsoft.com/office/drawing/2014/main" val="788564489"/>
                  </a:ext>
                </a:extLst>
              </a:tr>
              <a:tr h="2941838">
                <a:tc>
                  <a:txBody>
                    <a:bodyPr/>
                    <a:lstStyle/>
                    <a:p>
                      <a:pPr marL="285750" indent="-285750">
                        <a:buFont typeface="Arial" panose="020B0604020202020204" pitchFamily="34" charset="0"/>
                        <a:buChar char="•"/>
                      </a:pPr>
                      <a:r>
                        <a:rPr lang="en-US" dirty="0"/>
                        <a:t>Submitting two surveys was cumbersome for some jurisdictions.</a:t>
                      </a:r>
                    </a:p>
                    <a:p>
                      <a:pPr marL="285750" indent="-285750">
                        <a:buFont typeface="Arial" panose="020B0604020202020204" pitchFamily="34" charset="0"/>
                        <a:buChar char="•"/>
                      </a:pPr>
                      <a:r>
                        <a:rPr lang="en-US" dirty="0"/>
                        <a:t>Staffing issues, resulted in delays in submitting of jurisdictional reports.</a:t>
                      </a:r>
                    </a:p>
                    <a:p>
                      <a:pPr marL="285750" indent="-285750">
                        <a:buFont typeface="Arial" panose="020B0604020202020204" pitchFamily="34" charset="0"/>
                        <a:buChar char="•"/>
                      </a:pPr>
                      <a:r>
                        <a:rPr lang="en-US" dirty="0"/>
                        <a:t>Some consultants provided similar information for each jurisdiction they were working with.</a:t>
                      </a:r>
                    </a:p>
                    <a:p>
                      <a:pPr marL="285750" indent="-285750">
                        <a:buFont typeface="Arial" panose="020B0604020202020204" pitchFamily="34" charset="0"/>
                        <a:buChar char="•"/>
                      </a:pPr>
                      <a:r>
                        <a:rPr lang="en-US" dirty="0"/>
                        <a:t>Information regarding resource needs was helpful in planning for potential and future needs.</a:t>
                      </a:r>
                    </a:p>
                    <a:p>
                      <a:pPr marL="285750" indent="-285750">
                        <a:buFont typeface="Arial" panose="020B0604020202020204" pitchFamily="34" charset="0"/>
                        <a:buChar char="•"/>
                      </a:pPr>
                      <a:r>
                        <a:rPr lang="en-US" dirty="0"/>
                        <a:t>Edible Food Recovery Organizations need more of a balanced meal donated.</a:t>
                      </a:r>
                    </a:p>
                    <a:p>
                      <a:pPr marL="285750" indent="-285750">
                        <a:buFont typeface="Arial" panose="020B0604020202020204" pitchFamily="34" charset="0"/>
                        <a:buChar char="•"/>
                      </a:pPr>
                      <a:r>
                        <a:rPr lang="en-US" dirty="0"/>
                        <a:t>There is not a one size fits all approach to food recovery.</a:t>
                      </a:r>
                    </a:p>
                    <a:p>
                      <a:pPr marL="742950" lvl="1" indent="-285750">
                        <a:buFont typeface="Arial" panose="020B0604020202020204" pitchFamily="34" charset="0"/>
                        <a:buChar char="•"/>
                      </a:pPr>
                      <a:r>
                        <a:rPr lang="en-US" dirty="0"/>
                        <a:t>Business models, backhauling, corporate red tap, political viewpoints all come into play</a:t>
                      </a:r>
                    </a:p>
                    <a:p>
                      <a:pPr marL="285750" indent="-285750">
                        <a:buFont typeface="Arial" panose="020B0604020202020204" pitchFamily="34" charset="0"/>
                        <a:buChar char="•"/>
                      </a:pPr>
                      <a:r>
                        <a:rPr lang="en-US" dirty="0"/>
                        <a:t>Many of the organic waste facilities are not within the County of Orange.</a:t>
                      </a:r>
                    </a:p>
                  </a:txBody>
                  <a:tcPr>
                    <a:solidFill>
                      <a:schemeClr val="accent2">
                        <a:lumMod val="20000"/>
                        <a:lumOff val="80000"/>
                      </a:schemeClr>
                    </a:solidFill>
                  </a:tcPr>
                </a:tc>
                <a:extLst>
                  <a:ext uri="{0D108BD9-81ED-4DB2-BD59-A6C34878D82A}">
                    <a16:rowId xmlns:a16="http://schemas.microsoft.com/office/drawing/2014/main" val="3854655235"/>
                  </a:ext>
                </a:extLst>
              </a:tr>
            </a:tbl>
          </a:graphicData>
        </a:graphic>
      </p:graphicFrame>
    </p:spTree>
    <p:extLst>
      <p:ext uri="{BB962C8B-B14F-4D97-AF65-F5344CB8AC3E}">
        <p14:creationId xmlns:p14="http://schemas.microsoft.com/office/powerpoint/2010/main" val="337635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Capacity Planning Next Steps</a:t>
            </a:r>
          </a:p>
        </p:txBody>
      </p:sp>
      <p:graphicFrame>
        <p:nvGraphicFramePr>
          <p:cNvPr id="3" name="Table 3">
            <a:extLst>
              <a:ext uri="{FF2B5EF4-FFF2-40B4-BE49-F238E27FC236}">
                <a16:creationId xmlns:a16="http://schemas.microsoft.com/office/drawing/2014/main" id="{B44603FF-8359-3894-74DE-97C3E241C220}"/>
              </a:ext>
            </a:extLst>
          </p:cNvPr>
          <p:cNvGraphicFramePr>
            <a:graphicFrameLocks noGrp="1"/>
          </p:cNvGraphicFramePr>
          <p:nvPr>
            <p:extLst>
              <p:ext uri="{D42A27DB-BD31-4B8C-83A1-F6EECF244321}">
                <p14:modId xmlns:p14="http://schemas.microsoft.com/office/powerpoint/2010/main" val="461200476"/>
              </p:ext>
            </p:extLst>
          </p:nvPr>
        </p:nvGraphicFramePr>
        <p:xfrm>
          <a:off x="513670" y="1512891"/>
          <a:ext cx="8161701" cy="4942338"/>
        </p:xfrm>
        <a:graphic>
          <a:graphicData uri="http://schemas.openxmlformats.org/drawingml/2006/table">
            <a:tbl>
              <a:tblPr firstRow="1" bandRow="1">
                <a:tableStyleId>{5C22544A-7EE6-4342-B048-85BDC9FD1C3A}</a:tableStyleId>
              </a:tblPr>
              <a:tblGrid>
                <a:gridCol w="8161701">
                  <a:extLst>
                    <a:ext uri="{9D8B030D-6E8A-4147-A177-3AD203B41FA5}">
                      <a16:colId xmlns:a16="http://schemas.microsoft.com/office/drawing/2014/main" val="1140011482"/>
                    </a:ext>
                  </a:extLst>
                </a:gridCol>
              </a:tblGrid>
              <a:tr h="377791">
                <a:tc>
                  <a:txBody>
                    <a:bodyPr/>
                    <a:lstStyle/>
                    <a:p>
                      <a:r>
                        <a:rPr lang="en-US" dirty="0">
                          <a:solidFill>
                            <a:schemeClr val="bg1"/>
                          </a:solidFill>
                        </a:rPr>
                        <a:t>2024 Capacity Planning Process</a:t>
                      </a:r>
                    </a:p>
                  </a:txBody>
                  <a:tcPr>
                    <a:solidFill>
                      <a:schemeClr val="bg2">
                        <a:lumMod val="40000"/>
                        <a:lumOff val="60000"/>
                      </a:schemeClr>
                    </a:solidFill>
                  </a:tcPr>
                </a:tc>
                <a:extLst>
                  <a:ext uri="{0D108BD9-81ED-4DB2-BD59-A6C34878D82A}">
                    <a16:rowId xmlns:a16="http://schemas.microsoft.com/office/drawing/2014/main" val="788564489"/>
                  </a:ext>
                </a:extLst>
              </a:tr>
              <a:tr h="4564547">
                <a:tc>
                  <a:txBody>
                    <a:bodyPr/>
                    <a:lstStyle/>
                    <a:p>
                      <a:pPr marL="285750" indent="-285750">
                        <a:buFont typeface="Arial" panose="020B0604020202020204" pitchFamily="34" charset="0"/>
                        <a:buChar char="•"/>
                      </a:pPr>
                      <a:r>
                        <a:rPr lang="en-US" dirty="0"/>
                        <a:t>Counties shall report on the period covering Jan. 1, 2025 - Dec.31, 2034. Combined survey into one document covering Organic Waste and Edible Food Capacity.</a:t>
                      </a:r>
                    </a:p>
                    <a:p>
                      <a:pPr marL="285750" indent="-285750">
                        <a:buFont typeface="Arial" panose="020B0604020202020204" pitchFamily="34" charset="0"/>
                        <a:buChar char="•"/>
                      </a:pPr>
                      <a:r>
                        <a:rPr lang="en-US" dirty="0"/>
                        <a:t>Questions included:</a:t>
                      </a:r>
                    </a:p>
                    <a:p>
                      <a:pPr marL="742950" lvl="1" indent="-285750">
                        <a:buFont typeface="Arial" panose="020B0604020202020204" pitchFamily="34" charset="0"/>
                        <a:buChar char="•"/>
                      </a:pPr>
                      <a:r>
                        <a:rPr lang="en-US" dirty="0"/>
                        <a:t>Total number of generators, amount disposed of and generated, location of recovery organizations, types of food accepted, types of donors, additional capacity requests such as needed resources, documents related to verifiable capacity.</a:t>
                      </a:r>
                    </a:p>
                    <a:p>
                      <a:pPr marL="285750" indent="-285750">
                        <a:buFont typeface="Arial" panose="020B0604020202020204" pitchFamily="34" charset="0"/>
                        <a:buChar char="•"/>
                      </a:pPr>
                      <a:r>
                        <a:rPr lang="en-US" dirty="0"/>
                        <a:t>Survey have been distributed to Recycling Coordinators within the County of Orange.</a:t>
                      </a:r>
                    </a:p>
                    <a:p>
                      <a:pPr marL="742950" lvl="1" indent="-285750">
                        <a:buFont typeface="Arial" panose="020B0604020202020204" pitchFamily="34" charset="0"/>
                        <a:buChar char="•"/>
                      </a:pPr>
                      <a:r>
                        <a:rPr lang="en-US" dirty="0"/>
                        <a:t>Surveys are due back to County my May 31, 2024.</a:t>
                      </a:r>
                    </a:p>
                    <a:p>
                      <a:pPr marL="285750" indent="-285750">
                        <a:buFont typeface="Arial" panose="020B0604020202020204" pitchFamily="34" charset="0"/>
                        <a:buChar char="•"/>
                      </a:pPr>
                      <a:r>
                        <a:rPr lang="en-US" dirty="0"/>
                        <a:t>County will compile data and submit Capacity Planning Report to </a:t>
                      </a:r>
                      <a:r>
                        <a:rPr lang="en-US" dirty="0" err="1"/>
                        <a:t>CalRecycle</a:t>
                      </a:r>
                      <a:r>
                        <a:rPr lang="en-US" dirty="0"/>
                        <a:t> by August 1, 2024.</a:t>
                      </a:r>
                    </a:p>
                    <a:p>
                      <a:pPr marL="285750" indent="-285750">
                        <a:buFont typeface="Arial" panose="020B0604020202020204" pitchFamily="34" charset="0"/>
                        <a:buChar char="•"/>
                      </a:pPr>
                      <a:r>
                        <a:rPr lang="en-US" dirty="0"/>
                        <a:t>Report any jurisdictions which are lacking capacity and provide notice to those jurisdictions that an implementation plan is needed by </a:t>
                      </a:r>
                      <a:r>
                        <a:rPr lang="en-US" dirty="0" err="1"/>
                        <a:t>CalRecycle</a:t>
                      </a:r>
                      <a:r>
                        <a:rPr lang="en-US" dirty="0"/>
                        <a:t>.</a:t>
                      </a:r>
                    </a:p>
                  </a:txBody>
                  <a:tcPr>
                    <a:solidFill>
                      <a:schemeClr val="accent2">
                        <a:lumMod val="20000"/>
                        <a:lumOff val="80000"/>
                      </a:schemeClr>
                    </a:solidFill>
                  </a:tcPr>
                </a:tc>
                <a:extLst>
                  <a:ext uri="{0D108BD9-81ED-4DB2-BD59-A6C34878D82A}">
                    <a16:rowId xmlns:a16="http://schemas.microsoft.com/office/drawing/2014/main" val="3854655235"/>
                  </a:ext>
                </a:extLst>
              </a:tr>
            </a:tbl>
          </a:graphicData>
        </a:graphic>
      </p:graphicFrame>
    </p:spTree>
    <p:extLst>
      <p:ext uri="{BB962C8B-B14F-4D97-AF65-F5344CB8AC3E}">
        <p14:creationId xmlns:p14="http://schemas.microsoft.com/office/powerpoint/2010/main" val="1419433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Future of Organic Waste in </a:t>
            </a:r>
            <a:br>
              <a:rPr lang="en-US" sz="3200" dirty="0"/>
            </a:br>
            <a:r>
              <a:rPr lang="en-US" sz="3200" dirty="0"/>
              <a:t>Orange County</a:t>
            </a:r>
          </a:p>
        </p:txBody>
      </p:sp>
      <p:sp>
        <p:nvSpPr>
          <p:cNvPr id="4" name="Content Placeholder 2">
            <a:extLst>
              <a:ext uri="{FF2B5EF4-FFF2-40B4-BE49-F238E27FC236}">
                <a16:creationId xmlns:a16="http://schemas.microsoft.com/office/drawing/2014/main" id="{12211CE4-6730-3AC1-9E05-F7C877956CA9}"/>
              </a:ext>
            </a:extLst>
          </p:cNvPr>
          <p:cNvSpPr txBox="1">
            <a:spLocks/>
          </p:cNvSpPr>
          <p:nvPr/>
        </p:nvSpPr>
        <p:spPr>
          <a:xfrm>
            <a:off x="257694" y="1963023"/>
            <a:ext cx="4748965" cy="34084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bg1"/>
                </a:solidFill>
              </a:rPr>
              <a:t>Greeneries Established</a:t>
            </a:r>
          </a:p>
          <a:p>
            <a:pPr lvl="1"/>
            <a:r>
              <a:rPr lang="en-US" sz="2200" dirty="0">
                <a:solidFill>
                  <a:schemeClr val="bg1"/>
                </a:solidFill>
              </a:rPr>
              <a:t>Bee Canyon Greenery</a:t>
            </a:r>
          </a:p>
          <a:p>
            <a:pPr lvl="1"/>
            <a:r>
              <a:rPr lang="en-US" sz="2200" dirty="0">
                <a:solidFill>
                  <a:schemeClr val="bg1"/>
                </a:solidFill>
              </a:rPr>
              <a:t>Capistrano Greenery</a:t>
            </a:r>
          </a:p>
          <a:p>
            <a:pPr lvl="1"/>
            <a:r>
              <a:rPr lang="en-US" sz="2200" dirty="0">
                <a:solidFill>
                  <a:schemeClr val="bg1"/>
                </a:solidFill>
              </a:rPr>
              <a:t>Valencia Greenery</a:t>
            </a:r>
          </a:p>
          <a:p>
            <a:r>
              <a:rPr lang="en-US" sz="2200" dirty="0">
                <a:solidFill>
                  <a:schemeClr val="bg1"/>
                </a:solidFill>
              </a:rPr>
              <a:t>Implementation to Management</a:t>
            </a:r>
          </a:p>
          <a:p>
            <a:pPr lvl="1"/>
            <a:r>
              <a:rPr lang="en-US" sz="2200" dirty="0">
                <a:solidFill>
                  <a:schemeClr val="bg1"/>
                </a:solidFill>
              </a:rPr>
              <a:t>WISE Agreement </a:t>
            </a:r>
          </a:p>
          <a:p>
            <a:pPr lvl="1"/>
            <a:r>
              <a:rPr lang="en-US" sz="2200" dirty="0">
                <a:solidFill>
                  <a:schemeClr val="bg1"/>
                </a:solidFill>
              </a:rPr>
              <a:t>Program growth with sustainable compliance   </a:t>
            </a:r>
          </a:p>
          <a:p>
            <a:pPr lvl="1"/>
            <a:r>
              <a:rPr lang="en-US" sz="2200" dirty="0">
                <a:solidFill>
                  <a:schemeClr val="bg1"/>
                </a:solidFill>
              </a:rPr>
              <a:t>Expand infrastructure planning</a:t>
            </a:r>
          </a:p>
        </p:txBody>
      </p:sp>
      <p:pic>
        <p:nvPicPr>
          <p:cNvPr id="5" name="Picture 4">
            <a:extLst>
              <a:ext uri="{FF2B5EF4-FFF2-40B4-BE49-F238E27FC236}">
                <a16:creationId xmlns:a16="http://schemas.microsoft.com/office/drawing/2014/main" id="{34B524C9-E210-9638-4559-883F33C490E7}"/>
              </a:ext>
            </a:extLst>
          </p:cNvPr>
          <p:cNvPicPr>
            <a:picLocks noChangeAspect="1"/>
          </p:cNvPicPr>
          <p:nvPr/>
        </p:nvPicPr>
        <p:blipFill>
          <a:blip r:embed="rId3"/>
          <a:stretch>
            <a:fillRect/>
          </a:stretch>
        </p:blipFill>
        <p:spPr>
          <a:xfrm>
            <a:off x="5345003" y="1963023"/>
            <a:ext cx="3541303" cy="3408452"/>
          </a:xfrm>
          <a:prstGeom prst="rect">
            <a:avLst/>
          </a:prstGeom>
        </p:spPr>
      </p:pic>
      <p:sp>
        <p:nvSpPr>
          <p:cNvPr id="6" name="TextBox 5">
            <a:extLst>
              <a:ext uri="{FF2B5EF4-FFF2-40B4-BE49-F238E27FC236}">
                <a16:creationId xmlns:a16="http://schemas.microsoft.com/office/drawing/2014/main" id="{71F29E8F-E979-4707-A3CA-6988A6EA9CC8}"/>
              </a:ext>
            </a:extLst>
          </p:cNvPr>
          <p:cNvSpPr txBox="1"/>
          <p:nvPr/>
        </p:nvSpPr>
        <p:spPr>
          <a:xfrm>
            <a:off x="7617202" y="2092252"/>
            <a:ext cx="972705" cy="553998"/>
          </a:xfrm>
          <a:prstGeom prst="rect">
            <a:avLst/>
          </a:prstGeom>
          <a:noFill/>
        </p:spPr>
        <p:txBody>
          <a:bodyPr wrap="square" rtlCol="0">
            <a:spAutoFit/>
          </a:bodyPr>
          <a:lstStyle/>
          <a:p>
            <a:r>
              <a:rPr lang="en-US" sz="1000" b="1" dirty="0">
                <a:solidFill>
                  <a:schemeClr val="bg1"/>
                </a:solidFill>
              </a:rPr>
              <a:t>Steam from turning the green waste</a:t>
            </a:r>
          </a:p>
        </p:txBody>
      </p:sp>
    </p:spTree>
    <p:extLst>
      <p:ext uri="{BB962C8B-B14F-4D97-AF65-F5344CB8AC3E}">
        <p14:creationId xmlns:p14="http://schemas.microsoft.com/office/powerpoint/2010/main" val="1647357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Future of Organic Waste Phase I</a:t>
            </a:r>
            <a:br>
              <a:rPr lang="en-US" sz="3200" dirty="0"/>
            </a:br>
            <a:r>
              <a:rPr lang="en-US" sz="3200" dirty="0"/>
              <a:t>Open Windrow Composting</a:t>
            </a:r>
          </a:p>
        </p:txBody>
      </p:sp>
      <p:pic>
        <p:nvPicPr>
          <p:cNvPr id="3" name="Picture 2">
            <a:extLst>
              <a:ext uri="{FF2B5EF4-FFF2-40B4-BE49-F238E27FC236}">
                <a16:creationId xmlns:a16="http://schemas.microsoft.com/office/drawing/2014/main" id="{1C18CF6D-2538-2FF0-298E-99E8CEC12AC0}"/>
              </a:ext>
            </a:extLst>
          </p:cNvPr>
          <p:cNvPicPr>
            <a:picLocks noChangeAspect="1"/>
          </p:cNvPicPr>
          <p:nvPr/>
        </p:nvPicPr>
        <p:blipFill>
          <a:blip r:embed="rId2"/>
          <a:stretch>
            <a:fillRect/>
          </a:stretch>
        </p:blipFill>
        <p:spPr>
          <a:xfrm>
            <a:off x="240575" y="1530261"/>
            <a:ext cx="4331425" cy="2639797"/>
          </a:xfrm>
          <a:prstGeom prst="rect">
            <a:avLst/>
          </a:prstGeom>
        </p:spPr>
      </p:pic>
      <p:pic>
        <p:nvPicPr>
          <p:cNvPr id="7" name="Picture 6">
            <a:extLst>
              <a:ext uri="{FF2B5EF4-FFF2-40B4-BE49-F238E27FC236}">
                <a16:creationId xmlns:a16="http://schemas.microsoft.com/office/drawing/2014/main" id="{46DDCE6D-9FAE-23D3-24DB-D7AC9A3B2DD7}"/>
              </a:ext>
            </a:extLst>
          </p:cNvPr>
          <p:cNvPicPr>
            <a:picLocks noChangeAspect="1"/>
          </p:cNvPicPr>
          <p:nvPr/>
        </p:nvPicPr>
        <p:blipFill>
          <a:blip r:embed="rId3"/>
          <a:stretch>
            <a:fillRect/>
          </a:stretch>
        </p:blipFill>
        <p:spPr>
          <a:xfrm>
            <a:off x="4664279" y="1530261"/>
            <a:ext cx="4239146" cy="2639797"/>
          </a:xfrm>
          <a:prstGeom prst="rect">
            <a:avLst/>
          </a:prstGeom>
        </p:spPr>
      </p:pic>
      <p:pic>
        <p:nvPicPr>
          <p:cNvPr id="8" name="Picture 7">
            <a:extLst>
              <a:ext uri="{FF2B5EF4-FFF2-40B4-BE49-F238E27FC236}">
                <a16:creationId xmlns:a16="http://schemas.microsoft.com/office/drawing/2014/main" id="{D113B2C0-FF6C-E6F7-8848-527DE9D1E7E1}"/>
              </a:ext>
            </a:extLst>
          </p:cNvPr>
          <p:cNvPicPr>
            <a:picLocks noChangeAspect="1"/>
          </p:cNvPicPr>
          <p:nvPr/>
        </p:nvPicPr>
        <p:blipFill>
          <a:blip r:embed="rId4"/>
          <a:stretch>
            <a:fillRect/>
          </a:stretch>
        </p:blipFill>
        <p:spPr>
          <a:xfrm>
            <a:off x="2157097" y="4336972"/>
            <a:ext cx="5253107" cy="2210412"/>
          </a:xfrm>
          <a:prstGeom prst="rect">
            <a:avLst/>
          </a:prstGeom>
        </p:spPr>
      </p:pic>
    </p:spTree>
    <p:extLst>
      <p:ext uri="{BB962C8B-B14F-4D97-AF65-F5344CB8AC3E}">
        <p14:creationId xmlns:p14="http://schemas.microsoft.com/office/powerpoint/2010/main" val="2705383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Future of Organic Waste Phase IB</a:t>
            </a:r>
            <a:br>
              <a:rPr lang="en-US" sz="3200" dirty="0"/>
            </a:br>
            <a:r>
              <a:rPr lang="en-US" sz="3200" dirty="0"/>
              <a:t>Covered Aerated Static Piles (CASP)</a:t>
            </a:r>
          </a:p>
        </p:txBody>
      </p:sp>
      <p:pic>
        <p:nvPicPr>
          <p:cNvPr id="3" name="Picture 2">
            <a:extLst>
              <a:ext uri="{FF2B5EF4-FFF2-40B4-BE49-F238E27FC236}">
                <a16:creationId xmlns:a16="http://schemas.microsoft.com/office/drawing/2014/main" id="{3C587920-49B2-D2C9-4B04-E46122F7CB1F}"/>
              </a:ext>
            </a:extLst>
          </p:cNvPr>
          <p:cNvPicPr>
            <a:picLocks noChangeAspect="1"/>
          </p:cNvPicPr>
          <p:nvPr/>
        </p:nvPicPr>
        <p:blipFill>
          <a:blip r:embed="rId3"/>
          <a:stretch>
            <a:fillRect/>
          </a:stretch>
        </p:blipFill>
        <p:spPr>
          <a:xfrm>
            <a:off x="312335" y="2283991"/>
            <a:ext cx="4259665" cy="2759794"/>
          </a:xfrm>
          <a:prstGeom prst="rect">
            <a:avLst/>
          </a:prstGeom>
        </p:spPr>
      </p:pic>
      <p:pic>
        <p:nvPicPr>
          <p:cNvPr id="4" name="Picture 3">
            <a:extLst>
              <a:ext uri="{FF2B5EF4-FFF2-40B4-BE49-F238E27FC236}">
                <a16:creationId xmlns:a16="http://schemas.microsoft.com/office/drawing/2014/main" id="{55FAEAE0-5573-E227-2857-3794548DC31A}"/>
              </a:ext>
            </a:extLst>
          </p:cNvPr>
          <p:cNvPicPr>
            <a:picLocks noChangeAspect="1"/>
          </p:cNvPicPr>
          <p:nvPr/>
        </p:nvPicPr>
        <p:blipFill>
          <a:blip r:embed="rId4"/>
          <a:stretch>
            <a:fillRect/>
          </a:stretch>
        </p:blipFill>
        <p:spPr>
          <a:xfrm>
            <a:off x="4770601" y="2097248"/>
            <a:ext cx="4176154" cy="3133280"/>
          </a:xfrm>
          <a:prstGeom prst="rect">
            <a:avLst/>
          </a:prstGeom>
        </p:spPr>
      </p:pic>
    </p:spTree>
    <p:extLst>
      <p:ext uri="{BB962C8B-B14F-4D97-AF65-F5344CB8AC3E}">
        <p14:creationId xmlns:p14="http://schemas.microsoft.com/office/powerpoint/2010/main" val="3213134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Future of Organic Waste Phase 2</a:t>
            </a:r>
            <a:br>
              <a:rPr lang="en-US" sz="3200" dirty="0"/>
            </a:br>
            <a:r>
              <a:rPr lang="en-US" sz="3200" dirty="0"/>
              <a:t>Co-Digestion</a:t>
            </a:r>
          </a:p>
        </p:txBody>
      </p:sp>
      <p:pic>
        <p:nvPicPr>
          <p:cNvPr id="4" name="Picture 3">
            <a:extLst>
              <a:ext uri="{FF2B5EF4-FFF2-40B4-BE49-F238E27FC236}">
                <a16:creationId xmlns:a16="http://schemas.microsoft.com/office/drawing/2014/main" id="{C7623356-A668-796E-47DA-8B51B34587A3}"/>
              </a:ext>
            </a:extLst>
          </p:cNvPr>
          <p:cNvPicPr>
            <a:picLocks noChangeAspect="1"/>
          </p:cNvPicPr>
          <p:nvPr/>
        </p:nvPicPr>
        <p:blipFill rotWithShape="1">
          <a:blip r:embed="rId3"/>
          <a:srcRect l="47064" t="4800" r="3945"/>
          <a:stretch/>
        </p:blipFill>
        <p:spPr>
          <a:xfrm>
            <a:off x="4876400" y="2385070"/>
            <a:ext cx="4015930" cy="2324459"/>
          </a:xfrm>
          <a:prstGeom prst="rect">
            <a:avLst/>
          </a:prstGeom>
        </p:spPr>
      </p:pic>
      <p:sp>
        <p:nvSpPr>
          <p:cNvPr id="5" name="Content Placeholder 2">
            <a:extLst>
              <a:ext uri="{FF2B5EF4-FFF2-40B4-BE49-F238E27FC236}">
                <a16:creationId xmlns:a16="http://schemas.microsoft.com/office/drawing/2014/main" id="{FF9C0DDA-658E-9E3D-1991-3E6120E978C8}"/>
              </a:ext>
            </a:extLst>
          </p:cNvPr>
          <p:cNvSpPr txBox="1">
            <a:spLocks/>
          </p:cNvSpPr>
          <p:nvPr/>
        </p:nvSpPr>
        <p:spPr>
          <a:xfrm>
            <a:off x="379447" y="1616338"/>
            <a:ext cx="4427445" cy="48715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Co-Digestion (Food Waste)</a:t>
            </a:r>
          </a:p>
          <a:p>
            <a:r>
              <a:rPr lang="en-US" sz="1800" dirty="0">
                <a:solidFill>
                  <a:schemeClr val="bg1"/>
                </a:solidFill>
              </a:rPr>
              <a:t>Use of existing capacity in Waste Water Treatment Plant (WWTP) (OC Sanitation District)</a:t>
            </a:r>
          </a:p>
          <a:p>
            <a:r>
              <a:rPr lang="en-US" sz="1800" dirty="0">
                <a:solidFill>
                  <a:schemeClr val="bg1"/>
                </a:solidFill>
              </a:rPr>
              <a:t>SSO processed to remove contamination, homogenize, direct inject into AD (OCWR Operations)</a:t>
            </a:r>
          </a:p>
          <a:p>
            <a:r>
              <a:rPr lang="en-US" sz="1800" dirty="0">
                <a:solidFill>
                  <a:schemeClr val="bg1"/>
                </a:solidFill>
              </a:rPr>
              <a:t>Benefits of increased digester efficiency</a:t>
            </a:r>
          </a:p>
          <a:p>
            <a:pPr lvl="1"/>
            <a:r>
              <a:rPr lang="en-US" sz="1400" dirty="0">
                <a:solidFill>
                  <a:schemeClr val="bg1"/>
                </a:solidFill>
              </a:rPr>
              <a:t>Biogas production increase &amp; Biosolids destruction</a:t>
            </a:r>
          </a:p>
          <a:p>
            <a:r>
              <a:rPr lang="en-US" sz="1800" dirty="0">
                <a:solidFill>
                  <a:schemeClr val="bg1"/>
                </a:solidFill>
              </a:rPr>
              <a:t>Requires SSO (commercial program)</a:t>
            </a:r>
          </a:p>
          <a:p>
            <a:pPr lvl="1"/>
            <a:r>
              <a:rPr lang="en-US" sz="1400" dirty="0">
                <a:solidFill>
                  <a:schemeClr val="bg1"/>
                </a:solidFill>
              </a:rPr>
              <a:t>Requires volume (WDA)</a:t>
            </a:r>
          </a:p>
          <a:p>
            <a:r>
              <a:rPr lang="en-US" sz="1800" dirty="0">
                <a:solidFill>
                  <a:schemeClr val="bg1"/>
                </a:solidFill>
              </a:rPr>
              <a:t>Bridging Solid Waste and Wastewater Industries</a:t>
            </a:r>
          </a:p>
          <a:p>
            <a:r>
              <a:rPr lang="en-US" sz="1800" dirty="0">
                <a:solidFill>
                  <a:schemeClr val="bg1"/>
                </a:solidFill>
              </a:rPr>
              <a:t>Use of Conversion technology</a:t>
            </a:r>
          </a:p>
        </p:txBody>
      </p:sp>
    </p:spTree>
    <p:extLst>
      <p:ext uri="{BB962C8B-B14F-4D97-AF65-F5344CB8AC3E}">
        <p14:creationId xmlns:p14="http://schemas.microsoft.com/office/powerpoint/2010/main" val="1152354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Future of Organic Waste Phase 3</a:t>
            </a:r>
            <a:br>
              <a:rPr lang="en-US" sz="3200" dirty="0"/>
            </a:br>
            <a:r>
              <a:rPr lang="en-US" sz="3200" dirty="0"/>
              <a:t>Anaerobic Digestion</a:t>
            </a:r>
          </a:p>
        </p:txBody>
      </p:sp>
      <p:sp>
        <p:nvSpPr>
          <p:cNvPr id="3" name="Content Placeholder 2">
            <a:extLst>
              <a:ext uri="{FF2B5EF4-FFF2-40B4-BE49-F238E27FC236}">
                <a16:creationId xmlns:a16="http://schemas.microsoft.com/office/drawing/2014/main" id="{3EF6AF19-E940-8157-FBA2-3EA12741B2F2}"/>
              </a:ext>
            </a:extLst>
          </p:cNvPr>
          <p:cNvSpPr txBox="1">
            <a:spLocks/>
          </p:cNvSpPr>
          <p:nvPr/>
        </p:nvSpPr>
        <p:spPr>
          <a:xfrm>
            <a:off x="379448" y="1616338"/>
            <a:ext cx="4049940" cy="45999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High Solids Anaerobic Digestion</a:t>
            </a:r>
          </a:p>
          <a:p>
            <a:r>
              <a:rPr lang="en-US" sz="1800" dirty="0">
                <a:solidFill>
                  <a:schemeClr val="bg1"/>
                </a:solidFill>
              </a:rPr>
              <a:t>Larger investment and infrastructure</a:t>
            </a:r>
          </a:p>
          <a:p>
            <a:r>
              <a:rPr lang="en-US" sz="1800" dirty="0">
                <a:solidFill>
                  <a:schemeClr val="bg1"/>
                </a:solidFill>
              </a:rPr>
              <a:t>Need for secure volume for long term (WDA)</a:t>
            </a:r>
          </a:p>
          <a:p>
            <a:r>
              <a:rPr lang="en-US" sz="1800" dirty="0">
                <a:solidFill>
                  <a:schemeClr val="bg1"/>
                </a:solidFill>
              </a:rPr>
              <a:t>Mass Balance</a:t>
            </a:r>
          </a:p>
          <a:p>
            <a:pPr lvl="1"/>
            <a:r>
              <a:rPr lang="en-US" sz="1400" dirty="0">
                <a:solidFill>
                  <a:schemeClr val="bg1"/>
                </a:solidFill>
              </a:rPr>
              <a:t>Gas, liquids and solids:</a:t>
            </a:r>
          </a:p>
          <a:p>
            <a:pPr lvl="1"/>
            <a:r>
              <a:rPr lang="en-US" sz="1400" dirty="0">
                <a:solidFill>
                  <a:schemeClr val="bg1"/>
                </a:solidFill>
              </a:rPr>
              <a:t>Provides RNG for pipeline/fuels/energy</a:t>
            </a:r>
          </a:p>
          <a:p>
            <a:pPr lvl="1"/>
            <a:r>
              <a:rPr lang="en-US" sz="1400" dirty="0">
                <a:solidFill>
                  <a:schemeClr val="bg1"/>
                </a:solidFill>
              </a:rPr>
              <a:t>Digestate liquids management</a:t>
            </a:r>
          </a:p>
          <a:p>
            <a:pPr lvl="1"/>
            <a:r>
              <a:rPr lang="en-US" sz="1400" dirty="0">
                <a:solidFill>
                  <a:schemeClr val="bg1"/>
                </a:solidFill>
              </a:rPr>
              <a:t>Biosolids for composting/land applications</a:t>
            </a:r>
          </a:p>
          <a:p>
            <a:r>
              <a:rPr lang="en-US" sz="1800" dirty="0">
                <a:solidFill>
                  <a:schemeClr val="bg1"/>
                </a:solidFill>
              </a:rPr>
              <a:t>Continuous process</a:t>
            </a:r>
          </a:p>
          <a:p>
            <a:r>
              <a:rPr lang="en-US" sz="1800" dirty="0">
                <a:solidFill>
                  <a:schemeClr val="bg1"/>
                </a:solidFill>
              </a:rPr>
              <a:t>Market driven by legislation and lack of infrastructure</a:t>
            </a:r>
          </a:p>
        </p:txBody>
      </p:sp>
      <p:pic>
        <p:nvPicPr>
          <p:cNvPr id="4" name="Picture 3">
            <a:extLst>
              <a:ext uri="{FF2B5EF4-FFF2-40B4-BE49-F238E27FC236}">
                <a16:creationId xmlns:a16="http://schemas.microsoft.com/office/drawing/2014/main" id="{3A99CF40-4FED-E3A8-5B9E-887FBC89F1B5}"/>
              </a:ext>
            </a:extLst>
          </p:cNvPr>
          <p:cNvPicPr>
            <a:picLocks noChangeAspect="1"/>
          </p:cNvPicPr>
          <p:nvPr/>
        </p:nvPicPr>
        <p:blipFill rotWithShape="1">
          <a:blip r:embed="rId3"/>
          <a:srcRect l="44680" t="5842" r="1375" b="6839"/>
          <a:stretch/>
        </p:blipFill>
        <p:spPr>
          <a:xfrm>
            <a:off x="4499918" y="1229053"/>
            <a:ext cx="4049940" cy="2325106"/>
          </a:xfrm>
          <a:prstGeom prst="rect">
            <a:avLst/>
          </a:prstGeom>
        </p:spPr>
      </p:pic>
      <p:pic>
        <p:nvPicPr>
          <p:cNvPr id="5" name="Picture 4">
            <a:extLst>
              <a:ext uri="{FF2B5EF4-FFF2-40B4-BE49-F238E27FC236}">
                <a16:creationId xmlns:a16="http://schemas.microsoft.com/office/drawing/2014/main" id="{F05F95B7-F4A3-B1DE-409B-1635EA0752EB}"/>
              </a:ext>
            </a:extLst>
          </p:cNvPr>
          <p:cNvPicPr>
            <a:picLocks noChangeAspect="1"/>
          </p:cNvPicPr>
          <p:nvPr/>
        </p:nvPicPr>
        <p:blipFill>
          <a:blip r:embed="rId4"/>
          <a:stretch>
            <a:fillRect/>
          </a:stretch>
        </p:blipFill>
        <p:spPr>
          <a:xfrm>
            <a:off x="4429388" y="3702274"/>
            <a:ext cx="4191000" cy="3006034"/>
          </a:xfrm>
          <a:prstGeom prst="rect">
            <a:avLst/>
          </a:prstGeom>
        </p:spPr>
      </p:pic>
    </p:spTree>
    <p:extLst>
      <p:ext uri="{BB962C8B-B14F-4D97-AF65-F5344CB8AC3E}">
        <p14:creationId xmlns:p14="http://schemas.microsoft.com/office/powerpoint/2010/main" val="2881439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Program Hurdles</a:t>
            </a:r>
          </a:p>
        </p:txBody>
      </p:sp>
      <p:sp>
        <p:nvSpPr>
          <p:cNvPr id="5" name="Content Placeholder 2">
            <a:extLst>
              <a:ext uri="{FF2B5EF4-FFF2-40B4-BE49-F238E27FC236}">
                <a16:creationId xmlns:a16="http://schemas.microsoft.com/office/drawing/2014/main" id="{748248E3-9BC4-CAB0-F43B-94C16AFEE6DA}"/>
              </a:ext>
            </a:extLst>
          </p:cNvPr>
          <p:cNvSpPr txBox="1">
            <a:spLocks/>
          </p:cNvSpPr>
          <p:nvPr/>
        </p:nvSpPr>
        <p:spPr bwMode="auto">
          <a:xfrm>
            <a:off x="302490" y="1325461"/>
            <a:ext cx="5806739" cy="522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9900"/>
              </a:buClr>
              <a:buSzPct val="80000"/>
              <a:buFont typeface="Wingdings" panose="05000000000000000000" pitchFamily="2" charset="2"/>
              <a:buChar char="è"/>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B6F"/>
              </a:buClr>
              <a:buSzPct val="80000"/>
              <a:buFont typeface="Wingdings 3" panose="05040102010807070707"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rgbClr val="0066CC"/>
              </a:buClr>
              <a:buFont typeface="Wingdings" panose="05000000000000000000" pitchFamily="2" charset="2"/>
              <a:buChar char="§"/>
              <a:defRPr>
                <a:solidFill>
                  <a:srgbClr val="4D4D4D"/>
                </a:solidFill>
                <a:latin typeface="+mn-lt"/>
              </a:defRPr>
            </a:lvl3pPr>
            <a:lvl4pPr marL="1600200" indent="-228600" algn="l" rtl="0" eaLnBrk="0" fontAlgn="base" hangingPunct="0">
              <a:spcBef>
                <a:spcPct val="20000"/>
              </a:spcBef>
              <a:spcAft>
                <a:spcPct val="0"/>
              </a:spcAft>
              <a:buChar char="–"/>
              <a:defRPr>
                <a:solidFill>
                  <a:srgbClr val="4D4D4D"/>
                </a:solidFill>
                <a:latin typeface="+mn-lt"/>
              </a:defRPr>
            </a:lvl4pPr>
            <a:lvl5pPr marL="2057400" indent="-228600" algn="l" rtl="0" eaLnBrk="0" fontAlgn="base" hangingPunct="0">
              <a:spcBef>
                <a:spcPct val="20000"/>
              </a:spcBef>
              <a:spcAft>
                <a:spcPct val="0"/>
              </a:spcAft>
              <a:buChar char="»"/>
              <a:defRPr>
                <a:solidFill>
                  <a:srgbClr val="4D4D4D"/>
                </a:solidFill>
                <a:latin typeface="+mn-lt"/>
              </a:defRPr>
            </a:lvl5pPr>
            <a:lvl6pPr marL="2514600" indent="-228600" algn="l" rtl="0" fontAlgn="base">
              <a:spcBef>
                <a:spcPct val="20000"/>
              </a:spcBef>
              <a:spcAft>
                <a:spcPct val="0"/>
              </a:spcAft>
              <a:buChar char="»"/>
              <a:defRPr>
                <a:solidFill>
                  <a:srgbClr val="4D4D4D"/>
                </a:solidFill>
                <a:latin typeface="+mn-lt"/>
              </a:defRPr>
            </a:lvl6pPr>
            <a:lvl7pPr marL="2971800" indent="-228600" algn="l" rtl="0" fontAlgn="base">
              <a:spcBef>
                <a:spcPct val="20000"/>
              </a:spcBef>
              <a:spcAft>
                <a:spcPct val="0"/>
              </a:spcAft>
              <a:buChar char="»"/>
              <a:defRPr>
                <a:solidFill>
                  <a:srgbClr val="4D4D4D"/>
                </a:solidFill>
                <a:latin typeface="+mn-lt"/>
              </a:defRPr>
            </a:lvl7pPr>
            <a:lvl8pPr marL="3429000" indent="-228600" algn="l" rtl="0" fontAlgn="base">
              <a:spcBef>
                <a:spcPct val="20000"/>
              </a:spcBef>
              <a:spcAft>
                <a:spcPct val="0"/>
              </a:spcAft>
              <a:buChar char="»"/>
              <a:defRPr>
                <a:solidFill>
                  <a:srgbClr val="4D4D4D"/>
                </a:solidFill>
                <a:latin typeface="+mn-lt"/>
              </a:defRPr>
            </a:lvl8pPr>
            <a:lvl9pPr marL="3886200" indent="-228600" algn="l" rtl="0" fontAlgn="base">
              <a:spcBef>
                <a:spcPct val="20000"/>
              </a:spcBef>
              <a:spcAft>
                <a:spcPct val="0"/>
              </a:spcAft>
              <a:buChar char="»"/>
              <a:defRPr>
                <a:solidFill>
                  <a:srgbClr val="4D4D4D"/>
                </a:solidFill>
                <a:latin typeface="+mn-lt"/>
              </a:defRPr>
            </a:lvl9pPr>
          </a:lstStyle>
          <a:p>
            <a:pPr>
              <a:buFont typeface="Wingdings" panose="05000000000000000000" pitchFamily="2" charset="2"/>
              <a:buChar char="§"/>
            </a:pPr>
            <a:r>
              <a:rPr lang="en-US" sz="1600" b="0" kern="0" dirty="0">
                <a:solidFill>
                  <a:schemeClr val="bg1"/>
                </a:solidFill>
              </a:rPr>
              <a:t>Title 14 CCR, Compostable Materials Regulations</a:t>
            </a:r>
          </a:p>
          <a:p>
            <a:pPr>
              <a:buFont typeface="Wingdings" panose="05000000000000000000" pitchFamily="2" charset="2"/>
              <a:buChar char="§"/>
            </a:pPr>
            <a:r>
              <a:rPr lang="en-US" sz="1600" b="0" kern="0" dirty="0">
                <a:solidFill>
                  <a:schemeClr val="bg1"/>
                </a:solidFill>
              </a:rPr>
              <a:t>Conditional Use Permit/CEQA</a:t>
            </a:r>
          </a:p>
          <a:p>
            <a:pPr>
              <a:buFont typeface="Wingdings" panose="05000000000000000000" pitchFamily="2" charset="2"/>
              <a:buChar char="§"/>
            </a:pPr>
            <a:r>
              <a:rPr lang="en-US" sz="1600" b="0" kern="0" dirty="0">
                <a:solidFill>
                  <a:schemeClr val="bg1"/>
                </a:solidFill>
              </a:rPr>
              <a:t>CARB In-Use Off-Road Diesel-Fueled Fleets Regulations</a:t>
            </a:r>
          </a:p>
          <a:p>
            <a:pPr>
              <a:buFont typeface="Wingdings" panose="05000000000000000000" pitchFamily="2" charset="2"/>
              <a:buChar char="§"/>
            </a:pPr>
            <a:r>
              <a:rPr lang="en-US" sz="1600" b="0" kern="0" dirty="0">
                <a:solidFill>
                  <a:schemeClr val="bg1"/>
                </a:solidFill>
              </a:rPr>
              <a:t>SCAQMD Composting Rules, Rule 1133, 1133.1, 1133.2, 1133.3</a:t>
            </a:r>
          </a:p>
          <a:p>
            <a:pPr>
              <a:buFont typeface="Wingdings" panose="05000000000000000000" pitchFamily="2" charset="2"/>
              <a:buChar char="§"/>
            </a:pPr>
            <a:r>
              <a:rPr lang="en-US" sz="1600" b="0" kern="0" dirty="0">
                <a:solidFill>
                  <a:schemeClr val="bg1"/>
                </a:solidFill>
              </a:rPr>
              <a:t>State Water Board/Regional Water Quality Control Board</a:t>
            </a:r>
          </a:p>
          <a:p>
            <a:pPr lvl="1">
              <a:buFont typeface="Wingdings" panose="05000000000000000000" pitchFamily="2" charset="2"/>
              <a:buChar char="§"/>
            </a:pPr>
            <a:r>
              <a:rPr lang="en-US" sz="1200" b="0" kern="0" dirty="0">
                <a:solidFill>
                  <a:schemeClr val="bg1"/>
                </a:solidFill>
              </a:rPr>
              <a:t>Construction General Permit</a:t>
            </a:r>
          </a:p>
          <a:p>
            <a:pPr lvl="1">
              <a:buFont typeface="Wingdings" panose="05000000000000000000" pitchFamily="2" charset="2"/>
              <a:buChar char="§"/>
            </a:pPr>
            <a:r>
              <a:rPr lang="en-US" sz="1200" b="0" kern="0" dirty="0">
                <a:solidFill>
                  <a:schemeClr val="bg1"/>
                </a:solidFill>
              </a:rPr>
              <a:t>Industrial General Permit</a:t>
            </a:r>
          </a:p>
          <a:p>
            <a:pPr lvl="1">
              <a:buFont typeface="Wingdings" panose="05000000000000000000" pitchFamily="2" charset="2"/>
              <a:buChar char="§"/>
            </a:pPr>
            <a:r>
              <a:rPr lang="en-US" sz="1200" b="0" kern="0" dirty="0">
                <a:solidFill>
                  <a:schemeClr val="bg1"/>
                </a:solidFill>
              </a:rPr>
              <a:t>Municipal Separate Storm Sewer System (MS4)</a:t>
            </a:r>
          </a:p>
          <a:p>
            <a:pPr lvl="1">
              <a:buFont typeface="Wingdings" panose="05000000000000000000" pitchFamily="2" charset="2"/>
              <a:buChar char="§"/>
            </a:pPr>
            <a:r>
              <a:rPr lang="en-US" sz="1200" b="0" kern="0" dirty="0">
                <a:solidFill>
                  <a:schemeClr val="bg1"/>
                </a:solidFill>
              </a:rPr>
              <a:t>General Composting Order</a:t>
            </a:r>
          </a:p>
          <a:p>
            <a:pPr>
              <a:buFont typeface="Wingdings" panose="05000000000000000000" pitchFamily="2" charset="2"/>
              <a:buChar char="§"/>
            </a:pPr>
            <a:r>
              <a:rPr lang="en-US" sz="1600" b="0" kern="0" dirty="0">
                <a:solidFill>
                  <a:schemeClr val="bg1"/>
                </a:solidFill>
              </a:rPr>
              <a:t>Orange County Fire Authority Composting, Mulch and Organic Processing Guidelines</a:t>
            </a:r>
          </a:p>
          <a:p>
            <a:pPr>
              <a:buFont typeface="Wingdings" panose="05000000000000000000" pitchFamily="2" charset="2"/>
              <a:buChar char="§"/>
            </a:pPr>
            <a:r>
              <a:rPr lang="en-US" sz="1600" b="0" kern="0" dirty="0" err="1">
                <a:solidFill>
                  <a:schemeClr val="bg1"/>
                </a:solidFill>
              </a:rPr>
              <a:t>CalRecycle</a:t>
            </a:r>
            <a:r>
              <a:rPr lang="en-US" sz="1600" b="0" kern="0" dirty="0">
                <a:solidFill>
                  <a:schemeClr val="bg1"/>
                </a:solidFill>
              </a:rPr>
              <a:t> SB 901 Recycling and Disposal Reporting System (RDRS)</a:t>
            </a:r>
          </a:p>
          <a:p>
            <a:pPr>
              <a:buFont typeface="Wingdings" panose="05000000000000000000" pitchFamily="2" charset="2"/>
              <a:buChar char="§"/>
            </a:pPr>
            <a:r>
              <a:rPr lang="en-US" sz="1600" b="0" kern="0" dirty="0">
                <a:solidFill>
                  <a:schemeClr val="bg1"/>
                </a:solidFill>
              </a:rPr>
              <a:t>US Fish and Wildlife Service</a:t>
            </a:r>
          </a:p>
          <a:p>
            <a:pPr lvl="1">
              <a:buFont typeface="Wingdings" panose="05000000000000000000" pitchFamily="2" charset="2"/>
              <a:buChar char="§"/>
            </a:pPr>
            <a:r>
              <a:rPr lang="en-US" sz="1200" b="0" kern="0" dirty="0">
                <a:solidFill>
                  <a:schemeClr val="bg1"/>
                </a:solidFill>
              </a:rPr>
              <a:t>Federal Endangered Species Act</a:t>
            </a:r>
          </a:p>
          <a:p>
            <a:pPr lvl="1">
              <a:buFont typeface="Wingdings" panose="05000000000000000000" pitchFamily="2" charset="2"/>
              <a:buChar char="§"/>
            </a:pPr>
            <a:r>
              <a:rPr lang="en-US" sz="1200" b="0" kern="0" dirty="0">
                <a:solidFill>
                  <a:schemeClr val="bg1"/>
                </a:solidFill>
              </a:rPr>
              <a:t>Federal Migratory Bird Treaty Act</a:t>
            </a:r>
          </a:p>
          <a:p>
            <a:pPr lvl="1">
              <a:buFont typeface="Wingdings" panose="05000000000000000000" pitchFamily="2" charset="2"/>
              <a:buChar char="§"/>
            </a:pPr>
            <a:r>
              <a:rPr lang="en-US" sz="1200" b="0" kern="0" dirty="0">
                <a:solidFill>
                  <a:schemeClr val="bg1"/>
                </a:solidFill>
              </a:rPr>
              <a:t>Section 10A, 404</a:t>
            </a:r>
          </a:p>
          <a:p>
            <a:pPr>
              <a:buFont typeface="Wingdings" panose="05000000000000000000" pitchFamily="2" charset="2"/>
              <a:buChar char="§"/>
            </a:pPr>
            <a:r>
              <a:rPr lang="en-US" sz="1600" b="0" kern="0" dirty="0">
                <a:solidFill>
                  <a:schemeClr val="bg1"/>
                </a:solidFill>
              </a:rPr>
              <a:t>CDFW Fish and Game Code</a:t>
            </a:r>
          </a:p>
          <a:p>
            <a:pPr>
              <a:buFont typeface="Wingdings" panose="05000000000000000000" pitchFamily="2" charset="2"/>
              <a:buChar char="§"/>
            </a:pPr>
            <a:r>
              <a:rPr lang="en-US" sz="1600" b="0" kern="0" dirty="0">
                <a:solidFill>
                  <a:schemeClr val="bg1"/>
                </a:solidFill>
              </a:rPr>
              <a:t>CDFA Food and Agricultural Code</a:t>
            </a:r>
          </a:p>
          <a:p>
            <a:pPr>
              <a:buFont typeface="Wingdings" panose="05000000000000000000" pitchFamily="2" charset="2"/>
              <a:buChar char="§"/>
            </a:pPr>
            <a:endParaRPr lang="en-US" sz="1600" b="0" kern="0" dirty="0"/>
          </a:p>
          <a:p>
            <a:pPr marL="0" indent="0">
              <a:buNone/>
            </a:pPr>
            <a:endParaRPr lang="en-US" sz="1600" b="0" kern="0" dirty="0"/>
          </a:p>
        </p:txBody>
      </p:sp>
      <p:pic>
        <p:nvPicPr>
          <p:cNvPr id="6" name="Picture 5">
            <a:extLst>
              <a:ext uri="{FF2B5EF4-FFF2-40B4-BE49-F238E27FC236}">
                <a16:creationId xmlns:a16="http://schemas.microsoft.com/office/drawing/2014/main" id="{57766D07-7C0E-71D4-0338-625DB55AA453}"/>
              </a:ext>
            </a:extLst>
          </p:cNvPr>
          <p:cNvPicPr>
            <a:picLocks noChangeAspect="1"/>
          </p:cNvPicPr>
          <p:nvPr/>
        </p:nvPicPr>
        <p:blipFill>
          <a:blip r:embed="rId2"/>
          <a:stretch>
            <a:fillRect/>
          </a:stretch>
        </p:blipFill>
        <p:spPr>
          <a:xfrm>
            <a:off x="6398152" y="1166676"/>
            <a:ext cx="1904627" cy="1089124"/>
          </a:xfrm>
          <a:prstGeom prst="rect">
            <a:avLst/>
          </a:prstGeom>
        </p:spPr>
      </p:pic>
      <p:pic>
        <p:nvPicPr>
          <p:cNvPr id="7" name="Picture 6">
            <a:extLst>
              <a:ext uri="{FF2B5EF4-FFF2-40B4-BE49-F238E27FC236}">
                <a16:creationId xmlns:a16="http://schemas.microsoft.com/office/drawing/2014/main" id="{0A1FF179-7827-99E2-9AE3-0EE3A20B3D00}"/>
              </a:ext>
            </a:extLst>
          </p:cNvPr>
          <p:cNvPicPr>
            <a:picLocks noChangeAspect="1"/>
          </p:cNvPicPr>
          <p:nvPr/>
        </p:nvPicPr>
        <p:blipFill>
          <a:blip r:embed="rId3"/>
          <a:stretch>
            <a:fillRect/>
          </a:stretch>
        </p:blipFill>
        <p:spPr>
          <a:xfrm>
            <a:off x="6257782" y="2151497"/>
            <a:ext cx="895635" cy="895635"/>
          </a:xfrm>
          <a:prstGeom prst="rect">
            <a:avLst/>
          </a:prstGeom>
        </p:spPr>
      </p:pic>
      <p:pic>
        <p:nvPicPr>
          <p:cNvPr id="8" name="Picture 7">
            <a:extLst>
              <a:ext uri="{FF2B5EF4-FFF2-40B4-BE49-F238E27FC236}">
                <a16:creationId xmlns:a16="http://schemas.microsoft.com/office/drawing/2014/main" id="{78BA20A1-49D9-B659-051F-143C56AE03FB}"/>
              </a:ext>
            </a:extLst>
          </p:cNvPr>
          <p:cNvPicPr>
            <a:picLocks noChangeAspect="1"/>
          </p:cNvPicPr>
          <p:nvPr/>
        </p:nvPicPr>
        <p:blipFill>
          <a:blip r:embed="rId4"/>
          <a:stretch>
            <a:fillRect/>
          </a:stretch>
        </p:blipFill>
        <p:spPr>
          <a:xfrm>
            <a:off x="7430193" y="2127829"/>
            <a:ext cx="1237596" cy="908940"/>
          </a:xfrm>
          <a:prstGeom prst="rect">
            <a:avLst/>
          </a:prstGeom>
        </p:spPr>
      </p:pic>
      <p:pic>
        <p:nvPicPr>
          <p:cNvPr id="9" name="Picture 8">
            <a:extLst>
              <a:ext uri="{FF2B5EF4-FFF2-40B4-BE49-F238E27FC236}">
                <a16:creationId xmlns:a16="http://schemas.microsoft.com/office/drawing/2014/main" id="{91894D83-0F38-CCF5-C16A-4A0280F74B14}"/>
              </a:ext>
            </a:extLst>
          </p:cNvPr>
          <p:cNvPicPr>
            <a:picLocks noChangeAspect="1"/>
          </p:cNvPicPr>
          <p:nvPr/>
        </p:nvPicPr>
        <p:blipFill>
          <a:blip r:embed="rId5"/>
          <a:stretch>
            <a:fillRect/>
          </a:stretch>
        </p:blipFill>
        <p:spPr>
          <a:xfrm>
            <a:off x="6109229" y="3213053"/>
            <a:ext cx="1237595" cy="1014083"/>
          </a:xfrm>
          <a:prstGeom prst="rect">
            <a:avLst/>
          </a:prstGeom>
        </p:spPr>
      </p:pic>
      <p:pic>
        <p:nvPicPr>
          <p:cNvPr id="10" name="Picture 9">
            <a:extLst>
              <a:ext uri="{FF2B5EF4-FFF2-40B4-BE49-F238E27FC236}">
                <a16:creationId xmlns:a16="http://schemas.microsoft.com/office/drawing/2014/main" id="{6E62470E-04B0-B37F-4C47-B1579C5D9F93}"/>
              </a:ext>
            </a:extLst>
          </p:cNvPr>
          <p:cNvPicPr>
            <a:picLocks noChangeAspect="1"/>
          </p:cNvPicPr>
          <p:nvPr/>
        </p:nvPicPr>
        <p:blipFill>
          <a:blip r:embed="rId6"/>
          <a:stretch>
            <a:fillRect/>
          </a:stretch>
        </p:blipFill>
        <p:spPr>
          <a:xfrm>
            <a:off x="7698441" y="3199596"/>
            <a:ext cx="701101" cy="1060796"/>
          </a:xfrm>
          <a:prstGeom prst="rect">
            <a:avLst/>
          </a:prstGeom>
        </p:spPr>
      </p:pic>
      <p:pic>
        <p:nvPicPr>
          <p:cNvPr id="11" name="Picture 10">
            <a:extLst>
              <a:ext uri="{FF2B5EF4-FFF2-40B4-BE49-F238E27FC236}">
                <a16:creationId xmlns:a16="http://schemas.microsoft.com/office/drawing/2014/main" id="{6E16621B-B16F-226B-1DD5-D25E09CECC67}"/>
              </a:ext>
            </a:extLst>
          </p:cNvPr>
          <p:cNvPicPr>
            <a:picLocks noChangeAspect="1"/>
          </p:cNvPicPr>
          <p:nvPr/>
        </p:nvPicPr>
        <p:blipFill>
          <a:blip r:embed="rId7"/>
          <a:stretch>
            <a:fillRect/>
          </a:stretch>
        </p:blipFill>
        <p:spPr>
          <a:xfrm>
            <a:off x="7521643" y="4423219"/>
            <a:ext cx="1054699" cy="1054699"/>
          </a:xfrm>
          <a:prstGeom prst="rect">
            <a:avLst/>
          </a:prstGeom>
        </p:spPr>
      </p:pic>
      <p:pic>
        <p:nvPicPr>
          <p:cNvPr id="12" name="Picture 11">
            <a:extLst>
              <a:ext uri="{FF2B5EF4-FFF2-40B4-BE49-F238E27FC236}">
                <a16:creationId xmlns:a16="http://schemas.microsoft.com/office/drawing/2014/main" id="{179BBB0E-61D8-FF18-7258-89D6082B401E}"/>
              </a:ext>
            </a:extLst>
          </p:cNvPr>
          <p:cNvPicPr>
            <a:picLocks noChangeAspect="1"/>
          </p:cNvPicPr>
          <p:nvPr/>
        </p:nvPicPr>
        <p:blipFill>
          <a:blip r:embed="rId8"/>
          <a:stretch>
            <a:fillRect/>
          </a:stretch>
        </p:blipFill>
        <p:spPr>
          <a:xfrm>
            <a:off x="6274776" y="4389853"/>
            <a:ext cx="886235" cy="1060796"/>
          </a:xfrm>
          <a:prstGeom prst="rect">
            <a:avLst/>
          </a:prstGeom>
        </p:spPr>
      </p:pic>
      <p:pic>
        <p:nvPicPr>
          <p:cNvPr id="13" name="Picture 12">
            <a:extLst>
              <a:ext uri="{FF2B5EF4-FFF2-40B4-BE49-F238E27FC236}">
                <a16:creationId xmlns:a16="http://schemas.microsoft.com/office/drawing/2014/main" id="{F3D297E9-8928-0585-C64B-B6987C706881}"/>
              </a:ext>
            </a:extLst>
          </p:cNvPr>
          <p:cNvPicPr>
            <a:picLocks noChangeAspect="1"/>
          </p:cNvPicPr>
          <p:nvPr/>
        </p:nvPicPr>
        <p:blipFill>
          <a:blip r:embed="rId9"/>
          <a:stretch>
            <a:fillRect/>
          </a:stretch>
        </p:blipFill>
        <p:spPr>
          <a:xfrm>
            <a:off x="6398152" y="5613366"/>
            <a:ext cx="659750" cy="872336"/>
          </a:xfrm>
          <a:prstGeom prst="rect">
            <a:avLst/>
          </a:prstGeom>
        </p:spPr>
      </p:pic>
      <p:pic>
        <p:nvPicPr>
          <p:cNvPr id="14" name="Picture 13">
            <a:extLst>
              <a:ext uri="{FF2B5EF4-FFF2-40B4-BE49-F238E27FC236}">
                <a16:creationId xmlns:a16="http://schemas.microsoft.com/office/drawing/2014/main" id="{394ED116-9A9B-1E87-0B7B-E0D8389BB3F7}"/>
              </a:ext>
            </a:extLst>
          </p:cNvPr>
          <p:cNvPicPr>
            <a:picLocks noChangeAspect="1"/>
          </p:cNvPicPr>
          <p:nvPr/>
        </p:nvPicPr>
        <p:blipFill>
          <a:blip r:embed="rId10"/>
          <a:stretch>
            <a:fillRect/>
          </a:stretch>
        </p:blipFill>
        <p:spPr>
          <a:xfrm>
            <a:off x="7256477" y="5613366"/>
            <a:ext cx="1585033" cy="710681"/>
          </a:xfrm>
          <a:prstGeom prst="rect">
            <a:avLst/>
          </a:prstGeom>
        </p:spPr>
      </p:pic>
    </p:spTree>
    <p:extLst>
      <p:ext uri="{BB962C8B-B14F-4D97-AF65-F5344CB8AC3E}">
        <p14:creationId xmlns:p14="http://schemas.microsoft.com/office/powerpoint/2010/main" val="2918091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Future Needs</a:t>
            </a:r>
          </a:p>
        </p:txBody>
      </p:sp>
      <p:sp>
        <p:nvSpPr>
          <p:cNvPr id="3" name="Content Placeholder 2">
            <a:extLst>
              <a:ext uri="{FF2B5EF4-FFF2-40B4-BE49-F238E27FC236}">
                <a16:creationId xmlns:a16="http://schemas.microsoft.com/office/drawing/2014/main" id="{6D19ACD0-B333-695B-407B-5CD4986F1E9B}"/>
              </a:ext>
            </a:extLst>
          </p:cNvPr>
          <p:cNvSpPr txBox="1">
            <a:spLocks/>
          </p:cNvSpPr>
          <p:nvPr/>
        </p:nvSpPr>
        <p:spPr>
          <a:xfrm>
            <a:off x="307133" y="1509319"/>
            <a:ext cx="5081296" cy="48663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Organic Processing Facilities as Essential Public Facilities</a:t>
            </a:r>
          </a:p>
          <a:p>
            <a:pPr lvl="1">
              <a:buFont typeface="Wingdings" panose="05000000000000000000" pitchFamily="2" charset="2"/>
              <a:buChar char="§"/>
            </a:pPr>
            <a:r>
              <a:rPr lang="en-US" sz="1800" dirty="0">
                <a:solidFill>
                  <a:schemeClr val="bg1"/>
                </a:solidFill>
              </a:rPr>
              <a:t>Critical to meet the statewide organic diversion goals</a:t>
            </a:r>
          </a:p>
          <a:p>
            <a:pPr lvl="1">
              <a:buFont typeface="Wingdings" panose="05000000000000000000" pitchFamily="2" charset="2"/>
              <a:buChar char="§"/>
            </a:pPr>
            <a:r>
              <a:rPr lang="en-US" sz="1800" dirty="0">
                <a:solidFill>
                  <a:schemeClr val="bg1"/>
                </a:solidFill>
              </a:rPr>
              <a:t>Reduce the need to obtain emission reduction credits which are scarce and expensive</a:t>
            </a:r>
          </a:p>
          <a:p>
            <a:r>
              <a:rPr lang="en-US" sz="1800" dirty="0">
                <a:solidFill>
                  <a:schemeClr val="bg1"/>
                </a:solidFill>
              </a:rPr>
              <a:t>Permit Processing Coordination</a:t>
            </a:r>
          </a:p>
          <a:p>
            <a:pPr lvl="1">
              <a:buFont typeface="Wingdings" panose="05000000000000000000" pitchFamily="2" charset="2"/>
              <a:buChar char="§"/>
            </a:pPr>
            <a:r>
              <a:rPr lang="en-US" sz="1800" dirty="0">
                <a:solidFill>
                  <a:schemeClr val="bg1"/>
                </a:solidFill>
              </a:rPr>
              <a:t>Increase collaboration amongst permitting agencies</a:t>
            </a:r>
          </a:p>
          <a:p>
            <a:pPr lvl="1">
              <a:buFont typeface="Wingdings" panose="05000000000000000000" pitchFamily="2" charset="2"/>
              <a:buChar char="§"/>
            </a:pPr>
            <a:r>
              <a:rPr lang="en-US" sz="1800" dirty="0">
                <a:solidFill>
                  <a:schemeClr val="bg1"/>
                </a:solidFill>
              </a:rPr>
              <a:t>Reduce permitting timeframes</a:t>
            </a:r>
          </a:p>
          <a:p>
            <a:r>
              <a:rPr lang="en-US" sz="1800" dirty="0">
                <a:solidFill>
                  <a:schemeClr val="bg1"/>
                </a:solidFill>
              </a:rPr>
              <a:t>Support Local Market Development</a:t>
            </a:r>
          </a:p>
          <a:p>
            <a:pPr lvl="1">
              <a:buFont typeface="Wingdings" panose="05000000000000000000" pitchFamily="2" charset="2"/>
              <a:buChar char="§"/>
            </a:pPr>
            <a:r>
              <a:rPr lang="en-US" sz="1800" dirty="0" err="1">
                <a:solidFill>
                  <a:schemeClr val="bg1"/>
                </a:solidFill>
              </a:rPr>
              <a:t>CalRecycle</a:t>
            </a:r>
            <a:r>
              <a:rPr lang="en-US" sz="1800" dirty="0">
                <a:solidFill>
                  <a:schemeClr val="bg1"/>
                </a:solidFill>
              </a:rPr>
              <a:t> and agencies can’t do it alone</a:t>
            </a:r>
          </a:p>
          <a:p>
            <a:pPr lvl="1">
              <a:buFont typeface="Wingdings" panose="05000000000000000000" pitchFamily="2" charset="2"/>
              <a:buChar char="§"/>
            </a:pPr>
            <a:r>
              <a:rPr lang="en-US" sz="1800" dirty="0">
                <a:solidFill>
                  <a:schemeClr val="bg1"/>
                </a:solidFill>
              </a:rPr>
              <a:t>Increase coordination amongst state and local agencies to promote organic product utilization</a:t>
            </a:r>
          </a:p>
        </p:txBody>
      </p:sp>
      <p:pic>
        <p:nvPicPr>
          <p:cNvPr id="4" name="Picture 3">
            <a:extLst>
              <a:ext uri="{FF2B5EF4-FFF2-40B4-BE49-F238E27FC236}">
                <a16:creationId xmlns:a16="http://schemas.microsoft.com/office/drawing/2014/main" id="{53D84444-7F03-0505-4C03-A03084EBABF4}"/>
              </a:ext>
            </a:extLst>
          </p:cNvPr>
          <p:cNvPicPr>
            <a:picLocks noChangeAspect="1"/>
          </p:cNvPicPr>
          <p:nvPr/>
        </p:nvPicPr>
        <p:blipFill>
          <a:blip r:embed="rId2"/>
          <a:stretch>
            <a:fillRect/>
          </a:stretch>
        </p:blipFill>
        <p:spPr>
          <a:xfrm>
            <a:off x="5284969" y="2365696"/>
            <a:ext cx="3638121" cy="2501499"/>
          </a:xfrm>
          <a:prstGeom prst="rect">
            <a:avLst/>
          </a:prstGeom>
        </p:spPr>
      </p:pic>
    </p:spTree>
    <p:extLst>
      <p:ext uri="{BB962C8B-B14F-4D97-AF65-F5344CB8AC3E}">
        <p14:creationId xmlns:p14="http://schemas.microsoft.com/office/powerpoint/2010/main" val="3568720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FBF1E37-D09D-4FBE-8EBE-78B77340594B}"/>
              </a:ext>
            </a:extLst>
          </p:cNvPr>
          <p:cNvSpPr>
            <a:spLocks noGrp="1"/>
          </p:cNvSpPr>
          <p:nvPr>
            <p:ph idx="1"/>
          </p:nvPr>
        </p:nvSpPr>
        <p:spPr>
          <a:xfrm>
            <a:off x="1128305" y="3036682"/>
            <a:ext cx="6887389" cy="1840117"/>
          </a:xfrm>
        </p:spPr>
        <p:txBody>
          <a:bodyPr>
            <a:normAutofit fontScale="70000" lnSpcReduction="20000"/>
          </a:bodyPr>
          <a:lstStyle/>
          <a:p>
            <a:pPr marL="0" indent="0" algn="ctr">
              <a:buNone/>
            </a:pPr>
            <a:r>
              <a:rPr lang="en-US" sz="4800" b="1" dirty="0"/>
              <a:t>Questions?</a:t>
            </a:r>
          </a:p>
          <a:p>
            <a:pPr marL="0" indent="0" algn="ctr">
              <a:buNone/>
            </a:pPr>
            <a:endParaRPr lang="en-US" sz="4800" b="1" dirty="0"/>
          </a:p>
          <a:p>
            <a:pPr marL="0" indent="0" algn="ctr">
              <a:buNone/>
            </a:pPr>
            <a:r>
              <a:rPr lang="en-US" sz="4800" b="1" dirty="0"/>
              <a:t>Robert.Sedita@ocwr.ocgov.com</a:t>
            </a:r>
          </a:p>
        </p:txBody>
      </p:sp>
    </p:spTree>
    <p:extLst>
      <p:ext uri="{BB962C8B-B14F-4D97-AF65-F5344CB8AC3E}">
        <p14:creationId xmlns:p14="http://schemas.microsoft.com/office/powerpoint/2010/main" val="4009185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282" y="1346880"/>
            <a:ext cx="8167241" cy="538295"/>
          </a:xfrm>
        </p:spPr>
        <p:txBody>
          <a:bodyPr>
            <a:normAutofit/>
          </a:bodyPr>
          <a:lstStyle/>
          <a:p>
            <a:r>
              <a:rPr lang="en-US" sz="2400" b="1" cap="small" dirty="0">
                <a:latin typeface="Arial Nova Light" panose="020B0304020202020204" pitchFamily="34" charset="0"/>
              </a:rPr>
              <a:t>Edible Food Capacity Assessment Survey</a:t>
            </a:r>
          </a:p>
        </p:txBody>
      </p:sp>
      <p:pic>
        <p:nvPicPr>
          <p:cNvPr id="1026" name="Picture 2">
            <a:extLst>
              <a:ext uri="{FF2B5EF4-FFF2-40B4-BE49-F238E27FC236}">
                <a16:creationId xmlns:a16="http://schemas.microsoft.com/office/drawing/2014/main" id="{31D1F0C6-469B-4DAF-9342-6256A95D88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24" t="4454" r="1936"/>
          <a:stretch/>
        </p:blipFill>
        <p:spPr bwMode="auto">
          <a:xfrm>
            <a:off x="120477" y="1967442"/>
            <a:ext cx="4680932" cy="38205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5C5AB8F-79C7-47A0-98D2-F23CB794EAD4}"/>
              </a:ext>
            </a:extLst>
          </p:cNvPr>
          <p:cNvPicPr>
            <a:picLocks noChangeAspect="1"/>
          </p:cNvPicPr>
          <p:nvPr/>
        </p:nvPicPr>
        <p:blipFill rotWithShape="1">
          <a:blip r:embed="rId4"/>
          <a:srcRect l="28257" t="39643" r="54954" b="21866"/>
          <a:stretch/>
        </p:blipFill>
        <p:spPr>
          <a:xfrm>
            <a:off x="4801409" y="2382472"/>
            <a:ext cx="4147344" cy="2674243"/>
          </a:xfrm>
          <a:prstGeom prst="rect">
            <a:avLst/>
          </a:prstGeom>
        </p:spPr>
      </p:pic>
      <p:sp>
        <p:nvSpPr>
          <p:cNvPr id="17" name="Title 1">
            <a:extLst>
              <a:ext uri="{FF2B5EF4-FFF2-40B4-BE49-F238E27FC236}">
                <a16:creationId xmlns:a16="http://schemas.microsoft.com/office/drawing/2014/main" id="{2E5C5562-15D5-4577-B520-9125273ABE48}"/>
              </a:ext>
            </a:extLst>
          </p:cNvPr>
          <p:cNvSpPr txBox="1">
            <a:spLocks/>
          </p:cNvSpPr>
          <p:nvPr/>
        </p:nvSpPr>
        <p:spPr>
          <a:xfrm>
            <a:off x="513670" y="0"/>
            <a:ext cx="6896534"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Capacity Planning</a:t>
            </a:r>
          </a:p>
        </p:txBody>
      </p:sp>
    </p:spTree>
    <p:extLst>
      <p:ext uri="{BB962C8B-B14F-4D97-AF65-F5344CB8AC3E}">
        <p14:creationId xmlns:p14="http://schemas.microsoft.com/office/powerpoint/2010/main" val="39806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Edible Food Capacity Planning</a:t>
            </a:r>
          </a:p>
        </p:txBody>
      </p:sp>
      <p:graphicFrame>
        <p:nvGraphicFramePr>
          <p:cNvPr id="6" name="object 10">
            <a:extLst>
              <a:ext uri="{FF2B5EF4-FFF2-40B4-BE49-F238E27FC236}">
                <a16:creationId xmlns:a16="http://schemas.microsoft.com/office/drawing/2014/main" id="{33056828-3AF6-DB9B-68D8-AFB6483DDEA2}"/>
              </a:ext>
            </a:extLst>
          </p:cNvPr>
          <p:cNvGraphicFramePr>
            <a:graphicFrameLocks noGrp="1"/>
          </p:cNvGraphicFramePr>
          <p:nvPr>
            <p:extLst>
              <p:ext uri="{D42A27DB-BD31-4B8C-83A1-F6EECF244321}">
                <p14:modId xmlns:p14="http://schemas.microsoft.com/office/powerpoint/2010/main" val="2379670940"/>
              </p:ext>
            </p:extLst>
          </p:nvPr>
        </p:nvGraphicFramePr>
        <p:xfrm>
          <a:off x="486750" y="1189365"/>
          <a:ext cx="8170500" cy="5337270"/>
        </p:xfrm>
        <a:graphic>
          <a:graphicData uri="http://schemas.openxmlformats.org/drawingml/2006/table">
            <a:tbl>
              <a:tblPr firstRow="1" bandRow="1">
                <a:tableStyleId>{2D5ABB26-0587-4C30-8999-92F81FD0307C}</a:tableStyleId>
              </a:tblPr>
              <a:tblGrid>
                <a:gridCol w="8170500">
                  <a:extLst>
                    <a:ext uri="{9D8B030D-6E8A-4147-A177-3AD203B41FA5}">
                      <a16:colId xmlns:a16="http://schemas.microsoft.com/office/drawing/2014/main" val="20000"/>
                    </a:ext>
                  </a:extLst>
                </a:gridCol>
              </a:tblGrid>
              <a:tr h="316831">
                <a:tc>
                  <a:txBody>
                    <a:bodyPr/>
                    <a:lstStyle/>
                    <a:p>
                      <a:pPr marL="62230">
                        <a:lnSpc>
                          <a:spcPct val="100000"/>
                        </a:lnSpc>
                      </a:pPr>
                      <a:r>
                        <a:rPr sz="1800" b="1" spc="20" dirty="0">
                          <a:solidFill>
                            <a:schemeClr val="bg1"/>
                          </a:solidFill>
                          <a:latin typeface="Arial"/>
                          <a:cs typeface="Arial"/>
                        </a:rPr>
                        <a:t>E</a:t>
                      </a:r>
                      <a:r>
                        <a:rPr sz="1800" b="1" spc="25" dirty="0">
                          <a:solidFill>
                            <a:schemeClr val="bg1"/>
                          </a:solidFill>
                          <a:latin typeface="Arial"/>
                          <a:cs typeface="Arial"/>
                        </a:rPr>
                        <a:t>d</a:t>
                      </a:r>
                      <a:r>
                        <a:rPr sz="1800" b="1" spc="-25" dirty="0">
                          <a:solidFill>
                            <a:schemeClr val="bg1"/>
                          </a:solidFill>
                          <a:latin typeface="Arial"/>
                          <a:cs typeface="Arial"/>
                        </a:rPr>
                        <a:t>i</a:t>
                      </a:r>
                      <a:r>
                        <a:rPr sz="1800" b="1" spc="25" dirty="0">
                          <a:solidFill>
                            <a:schemeClr val="bg1"/>
                          </a:solidFill>
                          <a:latin typeface="Arial"/>
                          <a:cs typeface="Arial"/>
                        </a:rPr>
                        <a:t>b</a:t>
                      </a:r>
                      <a:r>
                        <a:rPr sz="1800" b="1" spc="-25" dirty="0">
                          <a:solidFill>
                            <a:schemeClr val="bg1"/>
                          </a:solidFill>
                          <a:latin typeface="Arial"/>
                          <a:cs typeface="Arial"/>
                        </a:rPr>
                        <a:t>l</a:t>
                      </a:r>
                      <a:r>
                        <a:rPr sz="1800" b="1" dirty="0">
                          <a:solidFill>
                            <a:schemeClr val="bg1"/>
                          </a:solidFill>
                          <a:latin typeface="Arial"/>
                          <a:cs typeface="Arial"/>
                        </a:rPr>
                        <a:t>e</a:t>
                      </a:r>
                      <a:r>
                        <a:rPr sz="1800" b="1" spc="-130" dirty="0">
                          <a:solidFill>
                            <a:schemeClr val="bg1"/>
                          </a:solidFill>
                          <a:latin typeface="Arial"/>
                          <a:cs typeface="Arial"/>
                        </a:rPr>
                        <a:t> </a:t>
                      </a:r>
                      <a:r>
                        <a:rPr sz="1800" b="1" spc="30" dirty="0">
                          <a:solidFill>
                            <a:schemeClr val="bg1"/>
                          </a:solidFill>
                          <a:latin typeface="Arial"/>
                          <a:cs typeface="Arial"/>
                        </a:rPr>
                        <a:t>Foo</a:t>
                      </a:r>
                      <a:r>
                        <a:rPr sz="1800" b="1" dirty="0">
                          <a:solidFill>
                            <a:schemeClr val="bg1"/>
                          </a:solidFill>
                          <a:latin typeface="Arial"/>
                          <a:cs typeface="Arial"/>
                        </a:rPr>
                        <a:t>d</a:t>
                      </a:r>
                      <a:r>
                        <a:rPr sz="1800" b="1" spc="-140" dirty="0">
                          <a:solidFill>
                            <a:schemeClr val="bg1"/>
                          </a:solidFill>
                          <a:latin typeface="Arial"/>
                          <a:cs typeface="Arial"/>
                        </a:rPr>
                        <a:t> </a:t>
                      </a:r>
                      <a:r>
                        <a:rPr sz="1800" b="1" spc="-55" dirty="0">
                          <a:solidFill>
                            <a:schemeClr val="bg1"/>
                          </a:solidFill>
                          <a:latin typeface="Arial"/>
                          <a:cs typeface="Arial"/>
                        </a:rPr>
                        <a:t>R</a:t>
                      </a:r>
                      <a:r>
                        <a:rPr sz="1800" b="1" spc="30" dirty="0">
                          <a:solidFill>
                            <a:schemeClr val="bg1"/>
                          </a:solidFill>
                          <a:latin typeface="Arial"/>
                          <a:cs typeface="Arial"/>
                        </a:rPr>
                        <a:t>ecove</a:t>
                      </a:r>
                      <a:r>
                        <a:rPr sz="1800" b="1" spc="-30" dirty="0">
                          <a:solidFill>
                            <a:schemeClr val="bg1"/>
                          </a:solidFill>
                          <a:latin typeface="Arial"/>
                          <a:cs typeface="Arial"/>
                        </a:rPr>
                        <a:t>r</a:t>
                      </a:r>
                      <a:r>
                        <a:rPr sz="1800" b="1" dirty="0">
                          <a:solidFill>
                            <a:schemeClr val="bg1"/>
                          </a:solidFill>
                          <a:latin typeface="Arial"/>
                          <a:cs typeface="Arial"/>
                        </a:rPr>
                        <a:t>y</a:t>
                      </a:r>
                      <a:r>
                        <a:rPr sz="1800" b="1" spc="-210" dirty="0">
                          <a:solidFill>
                            <a:schemeClr val="bg1"/>
                          </a:solidFill>
                          <a:latin typeface="Arial"/>
                          <a:cs typeface="Arial"/>
                        </a:rPr>
                        <a:t> </a:t>
                      </a:r>
                      <a:r>
                        <a:rPr sz="1800" b="1" spc="20" dirty="0">
                          <a:solidFill>
                            <a:schemeClr val="bg1"/>
                          </a:solidFill>
                          <a:latin typeface="Arial"/>
                          <a:cs typeface="Arial"/>
                        </a:rPr>
                        <a:t>C</a:t>
                      </a:r>
                      <a:r>
                        <a:rPr sz="1800" b="1" spc="30" dirty="0">
                          <a:solidFill>
                            <a:schemeClr val="bg1"/>
                          </a:solidFill>
                          <a:latin typeface="Arial"/>
                          <a:cs typeface="Arial"/>
                        </a:rPr>
                        <a:t>a</a:t>
                      </a:r>
                      <a:r>
                        <a:rPr sz="1800" b="1" spc="25" dirty="0">
                          <a:solidFill>
                            <a:schemeClr val="bg1"/>
                          </a:solidFill>
                          <a:latin typeface="Arial"/>
                          <a:cs typeface="Arial"/>
                        </a:rPr>
                        <a:t>p</a:t>
                      </a:r>
                      <a:r>
                        <a:rPr sz="1800" b="1" spc="30" dirty="0">
                          <a:solidFill>
                            <a:schemeClr val="bg1"/>
                          </a:solidFill>
                          <a:latin typeface="Arial"/>
                          <a:cs typeface="Arial"/>
                        </a:rPr>
                        <a:t>a</a:t>
                      </a:r>
                      <a:r>
                        <a:rPr sz="1800" b="1" spc="-45" dirty="0">
                          <a:solidFill>
                            <a:schemeClr val="bg1"/>
                          </a:solidFill>
                          <a:latin typeface="Arial"/>
                          <a:cs typeface="Arial"/>
                        </a:rPr>
                        <a:t>c</a:t>
                      </a:r>
                      <a:r>
                        <a:rPr sz="1800" b="1" spc="-25" dirty="0">
                          <a:solidFill>
                            <a:schemeClr val="bg1"/>
                          </a:solidFill>
                          <a:latin typeface="Arial"/>
                          <a:cs typeface="Arial"/>
                        </a:rPr>
                        <a:t>it</a:t>
                      </a:r>
                      <a:r>
                        <a:rPr sz="1800" b="1" dirty="0">
                          <a:solidFill>
                            <a:schemeClr val="bg1"/>
                          </a:solidFill>
                          <a:latin typeface="Arial"/>
                          <a:cs typeface="Arial"/>
                        </a:rPr>
                        <a:t>y</a:t>
                      </a:r>
                      <a:endParaRPr sz="1800" dirty="0">
                        <a:solidFill>
                          <a:schemeClr val="bg1"/>
                        </a:solidFill>
                        <a:latin typeface="Arial"/>
                        <a:cs typeface="Arial"/>
                      </a:endParaRPr>
                    </a:p>
                  </a:txBody>
                  <a:tcPr marL="0" marR="0" marT="0" marB="0">
                    <a:lnL w="12700">
                      <a:solidFill>
                        <a:srgbClr val="EFCDA0"/>
                      </a:solidFill>
                      <a:prstDash val="solid"/>
                    </a:lnL>
                    <a:lnT w="12700">
                      <a:solidFill>
                        <a:srgbClr val="EFCDA0"/>
                      </a:solidFill>
                      <a:prstDash val="solid"/>
                    </a:lnT>
                    <a:lnB w="12700">
                      <a:solidFill>
                        <a:srgbClr val="EFCDA0"/>
                      </a:solidFill>
                      <a:prstDash val="solid"/>
                    </a:lnB>
                    <a:solidFill>
                      <a:srgbClr val="EFCDA0"/>
                    </a:solidFill>
                  </a:tcPr>
                </a:tc>
                <a:extLst>
                  <a:ext uri="{0D108BD9-81ED-4DB2-BD59-A6C34878D82A}">
                    <a16:rowId xmlns:a16="http://schemas.microsoft.com/office/drawing/2014/main" val="10000"/>
                  </a:ext>
                </a:extLst>
              </a:tr>
              <a:tr h="1947339">
                <a:tc>
                  <a:txBody>
                    <a:bodyPr/>
                    <a:lstStyle/>
                    <a:p>
                      <a:pPr marL="405765" indent="-343535">
                        <a:lnSpc>
                          <a:spcPct val="100000"/>
                        </a:lnSpc>
                        <a:buClr>
                          <a:srgbClr val="585858"/>
                        </a:buClr>
                        <a:buFont typeface="Symbol"/>
                        <a:buChar char=""/>
                        <a:tabLst>
                          <a:tab pos="406400" algn="l"/>
                        </a:tabLst>
                      </a:pPr>
                      <a:r>
                        <a:rPr sz="1800" spc="20" dirty="0">
                          <a:solidFill>
                            <a:schemeClr val="bg1"/>
                          </a:solidFill>
                          <a:latin typeface="Arial"/>
                          <a:cs typeface="Arial"/>
                        </a:rPr>
                        <a:t>E</a:t>
                      </a:r>
                      <a:r>
                        <a:rPr sz="1800" dirty="0">
                          <a:solidFill>
                            <a:schemeClr val="bg1"/>
                          </a:solidFill>
                          <a:latin typeface="Arial"/>
                          <a:cs typeface="Arial"/>
                        </a:rPr>
                        <a:t>s</a:t>
                      </a:r>
                      <a:r>
                        <a:rPr sz="1800" spc="-40" dirty="0">
                          <a:solidFill>
                            <a:schemeClr val="bg1"/>
                          </a:solidFill>
                          <a:latin typeface="Arial"/>
                          <a:cs typeface="Arial"/>
                        </a:rPr>
                        <a:t>t</a:t>
                      </a:r>
                      <a:r>
                        <a:rPr sz="1800" spc="30" dirty="0">
                          <a:solidFill>
                            <a:schemeClr val="bg1"/>
                          </a:solidFill>
                          <a:latin typeface="Arial"/>
                          <a:cs typeface="Arial"/>
                        </a:rPr>
                        <a:t>i</a:t>
                      </a:r>
                      <a:r>
                        <a:rPr sz="1800" spc="-30" dirty="0">
                          <a:solidFill>
                            <a:schemeClr val="bg1"/>
                          </a:solidFill>
                          <a:latin typeface="Arial"/>
                          <a:cs typeface="Arial"/>
                        </a:rPr>
                        <a:t>m</a:t>
                      </a:r>
                      <a:r>
                        <a:rPr sz="1800" dirty="0">
                          <a:solidFill>
                            <a:schemeClr val="bg1"/>
                          </a:solidFill>
                          <a:latin typeface="Arial"/>
                          <a:cs typeface="Arial"/>
                        </a:rPr>
                        <a:t>a</a:t>
                      </a:r>
                      <a:r>
                        <a:rPr sz="1800" spc="-35" dirty="0">
                          <a:solidFill>
                            <a:schemeClr val="bg1"/>
                          </a:solidFill>
                          <a:latin typeface="Arial"/>
                          <a:cs typeface="Arial"/>
                        </a:rPr>
                        <a:t>t</a:t>
                      </a:r>
                      <a:r>
                        <a:rPr sz="1800" dirty="0">
                          <a:solidFill>
                            <a:schemeClr val="bg1"/>
                          </a:solidFill>
                          <a:latin typeface="Arial"/>
                          <a:cs typeface="Arial"/>
                        </a:rPr>
                        <a:t>e</a:t>
                      </a:r>
                      <a:r>
                        <a:rPr sz="1800" spc="45" dirty="0">
                          <a:solidFill>
                            <a:schemeClr val="bg1"/>
                          </a:solidFill>
                          <a:latin typeface="Arial"/>
                          <a:cs typeface="Arial"/>
                        </a:rPr>
                        <a:t> </a:t>
                      </a:r>
                      <a:r>
                        <a:rPr sz="1800" dirty="0">
                          <a:solidFill>
                            <a:schemeClr val="bg1"/>
                          </a:solidFill>
                          <a:latin typeface="Arial"/>
                          <a:cs typeface="Arial"/>
                        </a:rPr>
                        <a:t>ed</a:t>
                      </a:r>
                      <a:r>
                        <a:rPr sz="1800" spc="30" dirty="0">
                          <a:solidFill>
                            <a:schemeClr val="bg1"/>
                          </a:solidFill>
                          <a:latin typeface="Arial"/>
                          <a:cs typeface="Arial"/>
                        </a:rPr>
                        <a:t>i</a:t>
                      </a:r>
                      <a:r>
                        <a:rPr sz="1800" dirty="0">
                          <a:solidFill>
                            <a:schemeClr val="bg1"/>
                          </a:solidFill>
                          <a:latin typeface="Arial"/>
                          <a:cs typeface="Arial"/>
                        </a:rPr>
                        <a:t>b</a:t>
                      </a:r>
                      <a:r>
                        <a:rPr sz="1800" spc="-45" dirty="0">
                          <a:solidFill>
                            <a:schemeClr val="bg1"/>
                          </a:solidFill>
                          <a:latin typeface="Arial"/>
                          <a:cs typeface="Arial"/>
                        </a:rPr>
                        <a:t>l</a:t>
                      </a:r>
                      <a:r>
                        <a:rPr sz="1800" dirty="0">
                          <a:solidFill>
                            <a:schemeClr val="bg1"/>
                          </a:solidFill>
                          <a:latin typeface="Arial"/>
                          <a:cs typeface="Arial"/>
                        </a:rPr>
                        <a:t>e</a:t>
                      </a:r>
                      <a:r>
                        <a:rPr sz="1800" spc="-105" dirty="0">
                          <a:solidFill>
                            <a:schemeClr val="bg1"/>
                          </a:solidFill>
                          <a:latin typeface="Arial"/>
                          <a:cs typeface="Arial"/>
                        </a:rPr>
                        <a:t> </a:t>
                      </a:r>
                      <a:r>
                        <a:rPr sz="1800" spc="-35" dirty="0">
                          <a:solidFill>
                            <a:schemeClr val="bg1"/>
                          </a:solidFill>
                          <a:latin typeface="Arial"/>
                          <a:cs typeface="Arial"/>
                        </a:rPr>
                        <a:t>f</a:t>
                      </a:r>
                      <a:r>
                        <a:rPr sz="1800" dirty="0">
                          <a:solidFill>
                            <a:schemeClr val="bg1"/>
                          </a:solidFill>
                          <a:latin typeface="Arial"/>
                          <a:cs typeface="Arial"/>
                        </a:rPr>
                        <a:t>ood</a:t>
                      </a:r>
                      <a:r>
                        <a:rPr sz="1800" spc="45" dirty="0">
                          <a:solidFill>
                            <a:schemeClr val="bg1"/>
                          </a:solidFill>
                          <a:latin typeface="Arial"/>
                          <a:cs typeface="Arial"/>
                        </a:rPr>
                        <a:t> </a:t>
                      </a:r>
                      <a:r>
                        <a:rPr sz="1800" spc="-35" dirty="0">
                          <a:solidFill>
                            <a:schemeClr val="bg1"/>
                          </a:solidFill>
                          <a:latin typeface="Arial"/>
                          <a:cs typeface="Arial"/>
                        </a:rPr>
                        <a:t>t</a:t>
                      </a:r>
                      <a:r>
                        <a:rPr sz="1800" spc="-70" dirty="0">
                          <a:solidFill>
                            <a:schemeClr val="bg1"/>
                          </a:solidFill>
                          <a:latin typeface="Arial"/>
                          <a:cs typeface="Arial"/>
                        </a:rPr>
                        <a:t>h</a:t>
                      </a:r>
                      <a:r>
                        <a:rPr sz="1800" dirty="0">
                          <a:solidFill>
                            <a:schemeClr val="bg1"/>
                          </a:solidFill>
                          <a:latin typeface="Arial"/>
                          <a:cs typeface="Arial"/>
                        </a:rPr>
                        <a:t>at</a:t>
                      </a:r>
                      <a:r>
                        <a:rPr sz="1800" spc="80" dirty="0">
                          <a:solidFill>
                            <a:schemeClr val="bg1"/>
                          </a:solidFill>
                          <a:latin typeface="Arial"/>
                          <a:cs typeface="Arial"/>
                        </a:rPr>
                        <a:t> </a:t>
                      </a:r>
                      <a:r>
                        <a:rPr lang="en-US" sz="1800" spc="80" dirty="0">
                          <a:solidFill>
                            <a:schemeClr val="bg1"/>
                          </a:solidFill>
                          <a:latin typeface="Arial"/>
                          <a:cs typeface="Arial"/>
                        </a:rPr>
                        <a:t>is recovered and </a:t>
                      </a:r>
                      <a:r>
                        <a:rPr sz="1800" dirty="0">
                          <a:solidFill>
                            <a:schemeClr val="bg1"/>
                          </a:solidFill>
                          <a:latin typeface="Arial"/>
                          <a:cs typeface="Arial"/>
                        </a:rPr>
                        <a:t>d</a:t>
                      </a:r>
                      <a:r>
                        <a:rPr sz="1800" spc="30" dirty="0">
                          <a:solidFill>
                            <a:schemeClr val="bg1"/>
                          </a:solidFill>
                          <a:latin typeface="Arial"/>
                          <a:cs typeface="Arial"/>
                        </a:rPr>
                        <a:t>i</a:t>
                      </a:r>
                      <a:r>
                        <a:rPr sz="1800" dirty="0">
                          <a:solidFill>
                            <a:schemeClr val="bg1"/>
                          </a:solidFill>
                          <a:latin typeface="Arial"/>
                          <a:cs typeface="Arial"/>
                        </a:rPr>
                        <a:t>sposed</a:t>
                      </a:r>
                      <a:r>
                        <a:rPr sz="1800" spc="-105" dirty="0">
                          <a:solidFill>
                            <a:schemeClr val="bg1"/>
                          </a:solidFill>
                          <a:latin typeface="Arial"/>
                          <a:cs typeface="Arial"/>
                        </a:rPr>
                        <a:t> </a:t>
                      </a:r>
                      <a:r>
                        <a:rPr lang="en-US" sz="1800" spc="-105" dirty="0">
                          <a:solidFill>
                            <a:schemeClr val="bg1"/>
                          </a:solidFill>
                          <a:latin typeface="Arial"/>
                          <a:cs typeface="Arial"/>
                        </a:rPr>
                        <a:t>of </a:t>
                      </a:r>
                      <a:r>
                        <a:rPr sz="1800" dirty="0">
                          <a:solidFill>
                            <a:schemeClr val="bg1"/>
                          </a:solidFill>
                          <a:latin typeface="Arial"/>
                          <a:cs typeface="Arial"/>
                        </a:rPr>
                        <a:t>by</a:t>
                      </a:r>
                      <a:r>
                        <a:rPr sz="1800" spc="-40" dirty="0">
                          <a:solidFill>
                            <a:schemeClr val="bg1"/>
                          </a:solidFill>
                          <a:latin typeface="Arial"/>
                          <a:cs typeface="Arial"/>
                        </a:rPr>
                        <a:t> </a:t>
                      </a:r>
                      <a:r>
                        <a:rPr sz="1800" dirty="0">
                          <a:solidFill>
                            <a:schemeClr val="bg1"/>
                          </a:solidFill>
                          <a:latin typeface="Arial"/>
                          <a:cs typeface="Arial"/>
                        </a:rPr>
                        <a:t>ge</a:t>
                      </a:r>
                      <a:r>
                        <a:rPr sz="1800" spc="-70" dirty="0">
                          <a:solidFill>
                            <a:schemeClr val="bg1"/>
                          </a:solidFill>
                          <a:latin typeface="Arial"/>
                          <a:cs typeface="Arial"/>
                        </a:rPr>
                        <a:t>n</a:t>
                      </a:r>
                      <a:r>
                        <a:rPr sz="1800" dirty="0">
                          <a:solidFill>
                            <a:schemeClr val="bg1"/>
                          </a:solidFill>
                          <a:latin typeface="Arial"/>
                          <a:cs typeface="Arial"/>
                        </a:rPr>
                        <a:t>e</a:t>
                      </a:r>
                      <a:r>
                        <a:rPr sz="1800" spc="-30" dirty="0">
                          <a:solidFill>
                            <a:schemeClr val="bg1"/>
                          </a:solidFill>
                          <a:latin typeface="Arial"/>
                          <a:cs typeface="Arial"/>
                        </a:rPr>
                        <a:t>r</a:t>
                      </a:r>
                      <a:r>
                        <a:rPr sz="1800" dirty="0">
                          <a:solidFill>
                            <a:schemeClr val="bg1"/>
                          </a:solidFill>
                          <a:latin typeface="Arial"/>
                          <a:cs typeface="Arial"/>
                        </a:rPr>
                        <a:t>a</a:t>
                      </a:r>
                      <a:r>
                        <a:rPr sz="1800" spc="-35" dirty="0">
                          <a:solidFill>
                            <a:schemeClr val="bg1"/>
                          </a:solidFill>
                          <a:latin typeface="Arial"/>
                          <a:cs typeface="Arial"/>
                        </a:rPr>
                        <a:t>t</a:t>
                      </a:r>
                      <a:r>
                        <a:rPr sz="1800" dirty="0">
                          <a:solidFill>
                            <a:schemeClr val="bg1"/>
                          </a:solidFill>
                          <a:latin typeface="Arial"/>
                          <a:cs typeface="Arial"/>
                        </a:rPr>
                        <a:t>o</a:t>
                      </a:r>
                      <a:r>
                        <a:rPr sz="1800" spc="-30" dirty="0">
                          <a:solidFill>
                            <a:schemeClr val="bg1"/>
                          </a:solidFill>
                          <a:latin typeface="Arial"/>
                          <a:cs typeface="Arial"/>
                        </a:rPr>
                        <a:t>r</a:t>
                      </a:r>
                      <a:r>
                        <a:rPr sz="1800" dirty="0">
                          <a:solidFill>
                            <a:schemeClr val="bg1"/>
                          </a:solidFill>
                          <a:latin typeface="Arial"/>
                          <a:cs typeface="Arial"/>
                        </a:rPr>
                        <a:t>s</a:t>
                      </a:r>
                      <a:r>
                        <a:rPr lang="en-US" sz="1800" dirty="0">
                          <a:solidFill>
                            <a:schemeClr val="bg1"/>
                          </a:solidFill>
                          <a:latin typeface="Arial"/>
                          <a:cs typeface="Arial"/>
                        </a:rPr>
                        <a:t>.</a:t>
                      </a:r>
                      <a:endParaRPr sz="1800" dirty="0">
                        <a:solidFill>
                          <a:schemeClr val="bg1"/>
                        </a:solidFill>
                        <a:latin typeface="Arial"/>
                        <a:cs typeface="Arial"/>
                      </a:endParaRPr>
                    </a:p>
                    <a:p>
                      <a:pPr marL="405765" marR="294640" indent="-343535">
                        <a:lnSpc>
                          <a:spcPct val="109500"/>
                        </a:lnSpc>
                        <a:buClr>
                          <a:srgbClr val="585858"/>
                        </a:buClr>
                        <a:buFont typeface="Symbol"/>
                        <a:buChar char=""/>
                        <a:tabLst>
                          <a:tab pos="406400" algn="l"/>
                        </a:tabLst>
                      </a:pPr>
                      <a:r>
                        <a:rPr sz="1800" spc="-110" dirty="0">
                          <a:solidFill>
                            <a:schemeClr val="bg1"/>
                          </a:solidFill>
                          <a:latin typeface="Arial"/>
                          <a:cs typeface="Arial"/>
                        </a:rPr>
                        <a:t>I</a:t>
                      </a:r>
                      <a:r>
                        <a:rPr sz="1800" dirty="0">
                          <a:solidFill>
                            <a:schemeClr val="bg1"/>
                          </a:solidFill>
                          <a:latin typeface="Arial"/>
                          <a:cs typeface="Arial"/>
                        </a:rPr>
                        <a:t>de</a:t>
                      </a:r>
                      <a:r>
                        <a:rPr sz="1800" spc="-70" dirty="0">
                          <a:solidFill>
                            <a:schemeClr val="bg1"/>
                          </a:solidFill>
                          <a:latin typeface="Arial"/>
                          <a:cs typeface="Arial"/>
                        </a:rPr>
                        <a:t>n</a:t>
                      </a:r>
                      <a:r>
                        <a:rPr sz="1800" spc="-35" dirty="0">
                          <a:solidFill>
                            <a:schemeClr val="bg1"/>
                          </a:solidFill>
                          <a:latin typeface="Arial"/>
                          <a:cs typeface="Arial"/>
                        </a:rPr>
                        <a:t>t</a:t>
                      </a:r>
                      <a:r>
                        <a:rPr sz="1800" spc="30" dirty="0">
                          <a:solidFill>
                            <a:schemeClr val="bg1"/>
                          </a:solidFill>
                          <a:latin typeface="Arial"/>
                          <a:cs typeface="Arial"/>
                        </a:rPr>
                        <a:t>i</a:t>
                      </a:r>
                      <a:r>
                        <a:rPr sz="1800" spc="-35" dirty="0">
                          <a:solidFill>
                            <a:schemeClr val="bg1"/>
                          </a:solidFill>
                          <a:latin typeface="Arial"/>
                          <a:cs typeface="Arial"/>
                        </a:rPr>
                        <a:t>f</a:t>
                      </a:r>
                      <a:r>
                        <a:rPr sz="1800" dirty="0">
                          <a:solidFill>
                            <a:schemeClr val="bg1"/>
                          </a:solidFill>
                          <a:latin typeface="Arial"/>
                          <a:cs typeface="Arial"/>
                        </a:rPr>
                        <a:t>y e</a:t>
                      </a:r>
                      <a:r>
                        <a:rPr sz="1800" spc="-80" dirty="0">
                          <a:solidFill>
                            <a:schemeClr val="bg1"/>
                          </a:solidFill>
                          <a:latin typeface="Arial"/>
                          <a:cs typeface="Arial"/>
                        </a:rPr>
                        <a:t>x</a:t>
                      </a:r>
                      <a:r>
                        <a:rPr sz="1800" spc="30" dirty="0">
                          <a:solidFill>
                            <a:schemeClr val="bg1"/>
                          </a:solidFill>
                          <a:latin typeface="Arial"/>
                          <a:cs typeface="Arial"/>
                        </a:rPr>
                        <a:t>i</a:t>
                      </a:r>
                      <a:r>
                        <a:rPr sz="1800" dirty="0">
                          <a:solidFill>
                            <a:schemeClr val="bg1"/>
                          </a:solidFill>
                          <a:latin typeface="Arial"/>
                          <a:cs typeface="Arial"/>
                        </a:rPr>
                        <a:t>s</a:t>
                      </a:r>
                      <a:r>
                        <a:rPr sz="1800" spc="-40" dirty="0">
                          <a:solidFill>
                            <a:schemeClr val="bg1"/>
                          </a:solidFill>
                          <a:latin typeface="Arial"/>
                          <a:cs typeface="Arial"/>
                        </a:rPr>
                        <a:t>t</a:t>
                      </a:r>
                      <a:r>
                        <a:rPr sz="1800" spc="30" dirty="0">
                          <a:solidFill>
                            <a:schemeClr val="bg1"/>
                          </a:solidFill>
                          <a:latin typeface="Arial"/>
                          <a:cs typeface="Arial"/>
                        </a:rPr>
                        <a:t>i</a:t>
                      </a:r>
                      <a:r>
                        <a:rPr sz="1800" spc="-70" dirty="0">
                          <a:solidFill>
                            <a:schemeClr val="bg1"/>
                          </a:solidFill>
                          <a:latin typeface="Arial"/>
                          <a:cs typeface="Arial"/>
                        </a:rPr>
                        <a:t>n</a:t>
                      </a:r>
                      <a:r>
                        <a:rPr sz="1800" dirty="0">
                          <a:solidFill>
                            <a:schemeClr val="bg1"/>
                          </a:solidFill>
                          <a:latin typeface="Arial"/>
                          <a:cs typeface="Arial"/>
                        </a:rPr>
                        <a:t>g</a:t>
                      </a:r>
                      <a:r>
                        <a:rPr sz="1800" spc="45" dirty="0">
                          <a:solidFill>
                            <a:schemeClr val="bg1"/>
                          </a:solidFill>
                          <a:latin typeface="Arial"/>
                          <a:cs typeface="Arial"/>
                        </a:rPr>
                        <a:t> </a:t>
                      </a:r>
                      <a:r>
                        <a:rPr sz="1800" dirty="0">
                          <a:solidFill>
                            <a:schemeClr val="bg1"/>
                          </a:solidFill>
                          <a:latin typeface="Arial"/>
                          <a:cs typeface="Arial"/>
                        </a:rPr>
                        <a:t>capac</a:t>
                      </a:r>
                      <a:r>
                        <a:rPr sz="1800" spc="30" dirty="0">
                          <a:solidFill>
                            <a:schemeClr val="bg1"/>
                          </a:solidFill>
                          <a:latin typeface="Arial"/>
                          <a:cs typeface="Arial"/>
                        </a:rPr>
                        <a:t>i</a:t>
                      </a:r>
                      <a:r>
                        <a:rPr sz="1800" spc="-35" dirty="0">
                          <a:solidFill>
                            <a:schemeClr val="bg1"/>
                          </a:solidFill>
                          <a:latin typeface="Arial"/>
                          <a:cs typeface="Arial"/>
                        </a:rPr>
                        <a:t>t</a:t>
                      </a:r>
                      <a:r>
                        <a:rPr sz="1800" dirty="0">
                          <a:solidFill>
                            <a:schemeClr val="bg1"/>
                          </a:solidFill>
                          <a:latin typeface="Arial"/>
                          <a:cs typeface="Arial"/>
                        </a:rPr>
                        <a:t>y</a:t>
                      </a:r>
                      <a:r>
                        <a:rPr sz="1800" spc="-40" dirty="0">
                          <a:solidFill>
                            <a:schemeClr val="bg1"/>
                          </a:solidFill>
                          <a:latin typeface="Arial"/>
                          <a:cs typeface="Arial"/>
                        </a:rPr>
                        <a:t> </a:t>
                      </a:r>
                      <a:r>
                        <a:rPr sz="1800" dirty="0">
                          <a:solidFill>
                            <a:schemeClr val="bg1"/>
                          </a:solidFill>
                          <a:latin typeface="Arial"/>
                          <a:cs typeface="Arial"/>
                        </a:rPr>
                        <a:t>a</a:t>
                      </a:r>
                      <a:r>
                        <a:rPr sz="1800" spc="-80" dirty="0">
                          <a:solidFill>
                            <a:schemeClr val="bg1"/>
                          </a:solidFill>
                          <a:latin typeface="Arial"/>
                          <a:cs typeface="Arial"/>
                        </a:rPr>
                        <a:t>v</a:t>
                      </a:r>
                      <a:r>
                        <a:rPr sz="1800" dirty="0">
                          <a:solidFill>
                            <a:schemeClr val="bg1"/>
                          </a:solidFill>
                          <a:latin typeface="Arial"/>
                          <a:cs typeface="Arial"/>
                        </a:rPr>
                        <a:t>a</a:t>
                      </a:r>
                      <a:r>
                        <a:rPr sz="1800" spc="30" dirty="0">
                          <a:solidFill>
                            <a:schemeClr val="bg1"/>
                          </a:solidFill>
                          <a:latin typeface="Arial"/>
                          <a:cs typeface="Arial"/>
                        </a:rPr>
                        <a:t>i</a:t>
                      </a:r>
                      <a:r>
                        <a:rPr sz="1800" spc="-45" dirty="0">
                          <a:solidFill>
                            <a:schemeClr val="bg1"/>
                          </a:solidFill>
                          <a:latin typeface="Arial"/>
                          <a:cs typeface="Arial"/>
                        </a:rPr>
                        <a:t>l</a:t>
                      </a:r>
                      <a:r>
                        <a:rPr sz="1800" dirty="0">
                          <a:solidFill>
                            <a:schemeClr val="bg1"/>
                          </a:solidFill>
                          <a:latin typeface="Arial"/>
                          <a:cs typeface="Arial"/>
                        </a:rPr>
                        <a:t>ab</a:t>
                      </a:r>
                      <a:r>
                        <a:rPr sz="1800" spc="-45" dirty="0">
                          <a:solidFill>
                            <a:schemeClr val="bg1"/>
                          </a:solidFill>
                          <a:latin typeface="Arial"/>
                          <a:cs typeface="Arial"/>
                        </a:rPr>
                        <a:t>l</a:t>
                      </a:r>
                      <a:r>
                        <a:rPr sz="1800" dirty="0">
                          <a:solidFill>
                            <a:schemeClr val="bg1"/>
                          </a:solidFill>
                          <a:latin typeface="Arial"/>
                          <a:cs typeface="Arial"/>
                        </a:rPr>
                        <a:t>e</a:t>
                      </a:r>
                      <a:r>
                        <a:rPr sz="1800" spc="114" dirty="0">
                          <a:solidFill>
                            <a:schemeClr val="bg1"/>
                          </a:solidFill>
                          <a:latin typeface="Arial"/>
                          <a:cs typeface="Arial"/>
                        </a:rPr>
                        <a:t> </a:t>
                      </a:r>
                      <a:r>
                        <a:rPr sz="1800" spc="-35" dirty="0">
                          <a:solidFill>
                            <a:schemeClr val="bg1"/>
                          </a:solidFill>
                          <a:latin typeface="Arial"/>
                          <a:cs typeface="Arial"/>
                        </a:rPr>
                        <a:t>t</a:t>
                      </a:r>
                      <a:r>
                        <a:rPr sz="1800" dirty="0">
                          <a:solidFill>
                            <a:schemeClr val="bg1"/>
                          </a:solidFill>
                          <a:latin typeface="Arial"/>
                          <a:cs typeface="Arial"/>
                        </a:rPr>
                        <a:t>o</a:t>
                      </a:r>
                      <a:r>
                        <a:rPr sz="1800" spc="-30" dirty="0">
                          <a:solidFill>
                            <a:schemeClr val="bg1"/>
                          </a:solidFill>
                          <a:latin typeface="Arial"/>
                          <a:cs typeface="Arial"/>
                        </a:rPr>
                        <a:t> </a:t>
                      </a:r>
                      <a:r>
                        <a:rPr sz="1800" dirty="0">
                          <a:solidFill>
                            <a:schemeClr val="bg1"/>
                          </a:solidFill>
                          <a:latin typeface="Arial"/>
                          <a:cs typeface="Arial"/>
                        </a:rPr>
                        <a:t>co</a:t>
                      </a:r>
                      <a:r>
                        <a:rPr sz="1800" spc="-30" dirty="0">
                          <a:solidFill>
                            <a:schemeClr val="bg1"/>
                          </a:solidFill>
                          <a:latin typeface="Arial"/>
                          <a:cs typeface="Arial"/>
                        </a:rPr>
                        <a:t>mm</a:t>
                      </a:r>
                      <a:r>
                        <a:rPr sz="1800" dirty="0">
                          <a:solidFill>
                            <a:schemeClr val="bg1"/>
                          </a:solidFill>
                          <a:latin typeface="Arial"/>
                          <a:cs typeface="Arial"/>
                        </a:rPr>
                        <a:t>e</a:t>
                      </a:r>
                      <a:r>
                        <a:rPr sz="1800" spc="-30" dirty="0">
                          <a:solidFill>
                            <a:schemeClr val="bg1"/>
                          </a:solidFill>
                          <a:latin typeface="Arial"/>
                          <a:cs typeface="Arial"/>
                        </a:rPr>
                        <a:t>r</a:t>
                      </a:r>
                      <a:r>
                        <a:rPr sz="1800" dirty="0">
                          <a:solidFill>
                            <a:schemeClr val="bg1"/>
                          </a:solidFill>
                          <a:latin typeface="Arial"/>
                          <a:cs typeface="Arial"/>
                        </a:rPr>
                        <a:t>c</a:t>
                      </a:r>
                      <a:r>
                        <a:rPr sz="1800" spc="30" dirty="0">
                          <a:solidFill>
                            <a:schemeClr val="bg1"/>
                          </a:solidFill>
                          <a:latin typeface="Arial"/>
                          <a:cs typeface="Arial"/>
                        </a:rPr>
                        <a:t>i</a:t>
                      </a:r>
                      <a:r>
                        <a:rPr sz="1800" dirty="0">
                          <a:solidFill>
                            <a:schemeClr val="bg1"/>
                          </a:solidFill>
                          <a:latin typeface="Arial"/>
                          <a:cs typeface="Arial"/>
                        </a:rPr>
                        <a:t>al</a:t>
                      </a:r>
                      <a:r>
                        <a:rPr sz="1800" spc="-5" dirty="0">
                          <a:solidFill>
                            <a:schemeClr val="bg1"/>
                          </a:solidFill>
                          <a:latin typeface="Arial"/>
                          <a:cs typeface="Arial"/>
                        </a:rPr>
                        <a:t> </a:t>
                      </a:r>
                      <a:r>
                        <a:rPr sz="1800" dirty="0">
                          <a:solidFill>
                            <a:schemeClr val="bg1"/>
                          </a:solidFill>
                          <a:latin typeface="Arial"/>
                          <a:cs typeface="Arial"/>
                        </a:rPr>
                        <a:t>ge</a:t>
                      </a:r>
                      <a:r>
                        <a:rPr sz="1800" spc="-70" dirty="0">
                          <a:solidFill>
                            <a:schemeClr val="bg1"/>
                          </a:solidFill>
                          <a:latin typeface="Arial"/>
                          <a:cs typeface="Arial"/>
                        </a:rPr>
                        <a:t>n</a:t>
                      </a:r>
                      <a:r>
                        <a:rPr sz="1800" dirty="0">
                          <a:solidFill>
                            <a:schemeClr val="bg1"/>
                          </a:solidFill>
                          <a:latin typeface="Arial"/>
                          <a:cs typeface="Arial"/>
                        </a:rPr>
                        <a:t>e</a:t>
                      </a:r>
                      <a:r>
                        <a:rPr sz="1800" spc="-30" dirty="0">
                          <a:solidFill>
                            <a:schemeClr val="bg1"/>
                          </a:solidFill>
                          <a:latin typeface="Arial"/>
                          <a:cs typeface="Arial"/>
                        </a:rPr>
                        <a:t>r</a:t>
                      </a:r>
                      <a:r>
                        <a:rPr sz="1800" dirty="0">
                          <a:solidFill>
                            <a:schemeClr val="bg1"/>
                          </a:solidFill>
                          <a:latin typeface="Arial"/>
                          <a:cs typeface="Arial"/>
                        </a:rPr>
                        <a:t>a</a:t>
                      </a:r>
                      <a:r>
                        <a:rPr sz="1800" spc="-35" dirty="0">
                          <a:solidFill>
                            <a:schemeClr val="bg1"/>
                          </a:solidFill>
                          <a:latin typeface="Arial"/>
                          <a:cs typeface="Arial"/>
                        </a:rPr>
                        <a:t>t</a:t>
                      </a:r>
                      <a:r>
                        <a:rPr sz="1800" dirty="0">
                          <a:solidFill>
                            <a:schemeClr val="bg1"/>
                          </a:solidFill>
                          <a:latin typeface="Arial"/>
                          <a:cs typeface="Arial"/>
                        </a:rPr>
                        <a:t>o</a:t>
                      </a:r>
                      <a:r>
                        <a:rPr sz="1800" spc="-30" dirty="0">
                          <a:solidFill>
                            <a:schemeClr val="bg1"/>
                          </a:solidFill>
                          <a:latin typeface="Arial"/>
                          <a:cs typeface="Arial"/>
                        </a:rPr>
                        <a:t>r</a:t>
                      </a:r>
                      <a:r>
                        <a:rPr sz="1800" dirty="0">
                          <a:solidFill>
                            <a:schemeClr val="bg1"/>
                          </a:solidFill>
                          <a:latin typeface="Arial"/>
                          <a:cs typeface="Arial"/>
                        </a:rPr>
                        <a:t>s</a:t>
                      </a:r>
                      <a:r>
                        <a:rPr sz="1800" spc="110" dirty="0">
                          <a:solidFill>
                            <a:schemeClr val="bg1"/>
                          </a:solidFill>
                          <a:latin typeface="Arial"/>
                          <a:cs typeface="Arial"/>
                        </a:rPr>
                        <a:t> </a:t>
                      </a:r>
                      <a:r>
                        <a:rPr sz="1800" dirty="0">
                          <a:solidFill>
                            <a:schemeClr val="bg1"/>
                          </a:solidFill>
                          <a:latin typeface="Arial"/>
                          <a:cs typeface="Arial"/>
                        </a:rPr>
                        <a:t>at</a:t>
                      </a:r>
                      <a:r>
                        <a:rPr sz="1800" spc="5" dirty="0">
                          <a:solidFill>
                            <a:schemeClr val="bg1"/>
                          </a:solidFill>
                          <a:latin typeface="Arial"/>
                          <a:cs typeface="Arial"/>
                        </a:rPr>
                        <a:t> </a:t>
                      </a:r>
                      <a:r>
                        <a:rPr sz="1800" dirty="0">
                          <a:solidFill>
                            <a:schemeClr val="bg1"/>
                          </a:solidFill>
                          <a:latin typeface="Arial"/>
                          <a:cs typeface="Arial"/>
                        </a:rPr>
                        <a:t>ed</a:t>
                      </a:r>
                      <a:r>
                        <a:rPr sz="1800" spc="30" dirty="0">
                          <a:solidFill>
                            <a:schemeClr val="bg1"/>
                          </a:solidFill>
                          <a:latin typeface="Arial"/>
                          <a:cs typeface="Arial"/>
                        </a:rPr>
                        <a:t>i</a:t>
                      </a:r>
                      <a:r>
                        <a:rPr sz="1800" dirty="0">
                          <a:solidFill>
                            <a:schemeClr val="bg1"/>
                          </a:solidFill>
                          <a:latin typeface="Arial"/>
                          <a:cs typeface="Arial"/>
                        </a:rPr>
                        <a:t>b</a:t>
                      </a:r>
                      <a:r>
                        <a:rPr sz="1800" spc="-45" dirty="0">
                          <a:solidFill>
                            <a:schemeClr val="bg1"/>
                          </a:solidFill>
                          <a:latin typeface="Arial"/>
                          <a:cs typeface="Arial"/>
                        </a:rPr>
                        <a:t>l</a:t>
                      </a:r>
                      <a:r>
                        <a:rPr sz="1800" dirty="0">
                          <a:solidFill>
                            <a:schemeClr val="bg1"/>
                          </a:solidFill>
                          <a:latin typeface="Arial"/>
                          <a:cs typeface="Arial"/>
                        </a:rPr>
                        <a:t>e</a:t>
                      </a:r>
                      <a:r>
                        <a:rPr sz="1800" spc="-30" dirty="0">
                          <a:solidFill>
                            <a:schemeClr val="bg1"/>
                          </a:solidFill>
                          <a:latin typeface="Arial"/>
                          <a:cs typeface="Arial"/>
                        </a:rPr>
                        <a:t> </a:t>
                      </a:r>
                      <a:r>
                        <a:rPr sz="1800" spc="-35" dirty="0">
                          <a:solidFill>
                            <a:schemeClr val="bg1"/>
                          </a:solidFill>
                          <a:latin typeface="Arial"/>
                          <a:cs typeface="Arial"/>
                        </a:rPr>
                        <a:t>f</a:t>
                      </a:r>
                      <a:r>
                        <a:rPr sz="1800" dirty="0">
                          <a:solidFill>
                            <a:schemeClr val="bg1"/>
                          </a:solidFill>
                          <a:latin typeface="Arial"/>
                          <a:cs typeface="Arial"/>
                        </a:rPr>
                        <a:t>ood </a:t>
                      </a:r>
                      <a:r>
                        <a:rPr sz="1800" spc="-30" dirty="0">
                          <a:solidFill>
                            <a:schemeClr val="bg1"/>
                          </a:solidFill>
                          <a:latin typeface="Arial"/>
                          <a:cs typeface="Arial"/>
                        </a:rPr>
                        <a:t>r</a:t>
                      </a:r>
                      <a:r>
                        <a:rPr sz="1800" dirty="0">
                          <a:solidFill>
                            <a:schemeClr val="bg1"/>
                          </a:solidFill>
                          <a:latin typeface="Arial"/>
                          <a:cs typeface="Arial"/>
                        </a:rPr>
                        <a:t>eco</a:t>
                      </a:r>
                      <a:r>
                        <a:rPr sz="1800" spc="-80" dirty="0">
                          <a:solidFill>
                            <a:schemeClr val="bg1"/>
                          </a:solidFill>
                          <a:latin typeface="Arial"/>
                          <a:cs typeface="Arial"/>
                        </a:rPr>
                        <a:t>v</a:t>
                      </a:r>
                      <a:r>
                        <a:rPr sz="1800" dirty="0">
                          <a:solidFill>
                            <a:schemeClr val="bg1"/>
                          </a:solidFill>
                          <a:latin typeface="Arial"/>
                          <a:cs typeface="Arial"/>
                        </a:rPr>
                        <a:t>e</a:t>
                      </a:r>
                      <a:r>
                        <a:rPr sz="1800" spc="-30" dirty="0">
                          <a:solidFill>
                            <a:schemeClr val="bg1"/>
                          </a:solidFill>
                          <a:latin typeface="Arial"/>
                          <a:cs typeface="Arial"/>
                        </a:rPr>
                        <a:t>r</a:t>
                      </a:r>
                      <a:r>
                        <a:rPr sz="1800" dirty="0">
                          <a:solidFill>
                            <a:schemeClr val="bg1"/>
                          </a:solidFill>
                          <a:latin typeface="Arial"/>
                          <a:cs typeface="Arial"/>
                        </a:rPr>
                        <a:t>y</a:t>
                      </a:r>
                      <a:r>
                        <a:rPr lang="en-US" sz="1800" spc="114" dirty="0">
                          <a:solidFill>
                            <a:schemeClr val="bg1"/>
                          </a:solidFill>
                          <a:latin typeface="Arial"/>
                          <a:cs typeface="Arial"/>
                        </a:rPr>
                        <a:t> </a:t>
                      </a:r>
                      <a:r>
                        <a:rPr sz="1800" dirty="0">
                          <a:solidFill>
                            <a:schemeClr val="bg1"/>
                          </a:solidFill>
                          <a:latin typeface="Arial"/>
                          <a:cs typeface="Arial"/>
                        </a:rPr>
                        <a:t>o</a:t>
                      </a:r>
                      <a:r>
                        <a:rPr sz="1800" spc="-30" dirty="0">
                          <a:solidFill>
                            <a:schemeClr val="bg1"/>
                          </a:solidFill>
                          <a:latin typeface="Arial"/>
                          <a:cs typeface="Arial"/>
                        </a:rPr>
                        <a:t>r</a:t>
                      </a:r>
                      <a:r>
                        <a:rPr sz="1800" dirty="0">
                          <a:solidFill>
                            <a:schemeClr val="bg1"/>
                          </a:solidFill>
                          <a:latin typeface="Arial"/>
                          <a:cs typeface="Arial"/>
                        </a:rPr>
                        <a:t>ga</a:t>
                      </a:r>
                      <a:r>
                        <a:rPr sz="1800" spc="-70" dirty="0">
                          <a:solidFill>
                            <a:schemeClr val="bg1"/>
                          </a:solidFill>
                          <a:latin typeface="Arial"/>
                          <a:cs typeface="Arial"/>
                        </a:rPr>
                        <a:t>n</a:t>
                      </a:r>
                      <a:r>
                        <a:rPr sz="1800" spc="30" dirty="0">
                          <a:solidFill>
                            <a:schemeClr val="bg1"/>
                          </a:solidFill>
                          <a:latin typeface="Arial"/>
                          <a:cs typeface="Arial"/>
                        </a:rPr>
                        <a:t>i</a:t>
                      </a:r>
                      <a:r>
                        <a:rPr sz="1800" spc="-80" dirty="0">
                          <a:solidFill>
                            <a:schemeClr val="bg1"/>
                          </a:solidFill>
                          <a:latin typeface="Arial"/>
                          <a:cs typeface="Arial"/>
                        </a:rPr>
                        <a:t>z</a:t>
                      </a:r>
                      <a:r>
                        <a:rPr sz="1800" dirty="0">
                          <a:solidFill>
                            <a:schemeClr val="bg1"/>
                          </a:solidFill>
                          <a:latin typeface="Arial"/>
                          <a:cs typeface="Arial"/>
                        </a:rPr>
                        <a:t>a</a:t>
                      </a:r>
                      <a:r>
                        <a:rPr sz="1800" spc="-35" dirty="0">
                          <a:solidFill>
                            <a:schemeClr val="bg1"/>
                          </a:solidFill>
                          <a:latin typeface="Arial"/>
                          <a:cs typeface="Arial"/>
                        </a:rPr>
                        <a:t>t</a:t>
                      </a:r>
                      <a:r>
                        <a:rPr sz="1800" spc="30" dirty="0">
                          <a:solidFill>
                            <a:schemeClr val="bg1"/>
                          </a:solidFill>
                          <a:latin typeface="Arial"/>
                          <a:cs typeface="Arial"/>
                        </a:rPr>
                        <a:t>i</a:t>
                      </a:r>
                      <a:r>
                        <a:rPr sz="1800" dirty="0">
                          <a:solidFill>
                            <a:schemeClr val="bg1"/>
                          </a:solidFill>
                          <a:latin typeface="Arial"/>
                          <a:cs typeface="Arial"/>
                        </a:rPr>
                        <a:t>o</a:t>
                      </a:r>
                      <a:r>
                        <a:rPr sz="1800" spc="-70" dirty="0">
                          <a:solidFill>
                            <a:schemeClr val="bg1"/>
                          </a:solidFill>
                          <a:latin typeface="Arial"/>
                          <a:cs typeface="Arial"/>
                        </a:rPr>
                        <a:t>n</a:t>
                      </a:r>
                      <a:r>
                        <a:rPr sz="1800" dirty="0">
                          <a:solidFill>
                            <a:schemeClr val="bg1"/>
                          </a:solidFill>
                          <a:latin typeface="Arial"/>
                          <a:cs typeface="Arial"/>
                        </a:rPr>
                        <a:t>s</a:t>
                      </a:r>
                      <a:r>
                        <a:rPr lang="en-US" sz="1800" dirty="0">
                          <a:solidFill>
                            <a:schemeClr val="bg1"/>
                          </a:solidFill>
                          <a:latin typeface="Arial"/>
                          <a:cs typeface="Arial"/>
                        </a:rPr>
                        <a:t>.</a:t>
                      </a:r>
                      <a:endParaRPr sz="1800" dirty="0">
                        <a:solidFill>
                          <a:schemeClr val="bg1"/>
                        </a:solidFill>
                        <a:latin typeface="Arial"/>
                        <a:cs typeface="Arial"/>
                      </a:endParaRPr>
                    </a:p>
                    <a:p>
                      <a:pPr marL="405765" indent="-343535">
                        <a:lnSpc>
                          <a:spcPct val="100000"/>
                        </a:lnSpc>
                        <a:spcBef>
                          <a:spcPts val="135"/>
                        </a:spcBef>
                        <a:buClr>
                          <a:srgbClr val="585858"/>
                        </a:buClr>
                        <a:buFont typeface="Symbol"/>
                        <a:buChar char=""/>
                        <a:tabLst>
                          <a:tab pos="406400" algn="l"/>
                        </a:tabLst>
                      </a:pPr>
                      <a:r>
                        <a:rPr sz="1800" spc="-110" dirty="0">
                          <a:solidFill>
                            <a:schemeClr val="bg1"/>
                          </a:solidFill>
                          <a:latin typeface="Arial"/>
                          <a:cs typeface="Arial"/>
                        </a:rPr>
                        <a:t>I</a:t>
                      </a:r>
                      <a:r>
                        <a:rPr sz="1800" dirty="0">
                          <a:solidFill>
                            <a:schemeClr val="bg1"/>
                          </a:solidFill>
                          <a:latin typeface="Arial"/>
                          <a:cs typeface="Arial"/>
                        </a:rPr>
                        <a:t>de</a:t>
                      </a:r>
                      <a:r>
                        <a:rPr sz="1800" spc="-70" dirty="0">
                          <a:solidFill>
                            <a:schemeClr val="bg1"/>
                          </a:solidFill>
                          <a:latin typeface="Arial"/>
                          <a:cs typeface="Arial"/>
                        </a:rPr>
                        <a:t>n</a:t>
                      </a:r>
                      <a:r>
                        <a:rPr sz="1800" spc="-35" dirty="0">
                          <a:solidFill>
                            <a:schemeClr val="bg1"/>
                          </a:solidFill>
                          <a:latin typeface="Arial"/>
                          <a:cs typeface="Arial"/>
                        </a:rPr>
                        <a:t>t</a:t>
                      </a:r>
                      <a:r>
                        <a:rPr sz="1800" spc="30" dirty="0">
                          <a:solidFill>
                            <a:schemeClr val="bg1"/>
                          </a:solidFill>
                          <a:latin typeface="Arial"/>
                          <a:cs typeface="Arial"/>
                        </a:rPr>
                        <a:t>i</a:t>
                      </a:r>
                      <a:r>
                        <a:rPr sz="1800" spc="-35" dirty="0">
                          <a:solidFill>
                            <a:schemeClr val="bg1"/>
                          </a:solidFill>
                          <a:latin typeface="Arial"/>
                          <a:cs typeface="Arial"/>
                        </a:rPr>
                        <a:t>f</a:t>
                      </a:r>
                      <a:r>
                        <a:rPr sz="1800" dirty="0">
                          <a:solidFill>
                            <a:schemeClr val="bg1"/>
                          </a:solidFill>
                          <a:latin typeface="Arial"/>
                          <a:cs typeface="Arial"/>
                        </a:rPr>
                        <a:t>y p</a:t>
                      </a:r>
                      <a:r>
                        <a:rPr sz="1800" spc="-30" dirty="0">
                          <a:solidFill>
                            <a:schemeClr val="bg1"/>
                          </a:solidFill>
                          <a:latin typeface="Arial"/>
                          <a:cs typeface="Arial"/>
                        </a:rPr>
                        <a:t>r</a:t>
                      </a:r>
                      <a:r>
                        <a:rPr sz="1800" dirty="0">
                          <a:solidFill>
                            <a:schemeClr val="bg1"/>
                          </a:solidFill>
                          <a:latin typeface="Arial"/>
                          <a:cs typeface="Arial"/>
                        </a:rPr>
                        <a:t>oposed</a:t>
                      </a:r>
                      <a:r>
                        <a:rPr sz="1800" spc="-30" dirty="0">
                          <a:solidFill>
                            <a:schemeClr val="bg1"/>
                          </a:solidFill>
                          <a:latin typeface="Arial"/>
                          <a:cs typeface="Arial"/>
                        </a:rPr>
                        <a:t> </a:t>
                      </a:r>
                      <a:r>
                        <a:rPr sz="1800" spc="-70" dirty="0">
                          <a:solidFill>
                            <a:schemeClr val="bg1"/>
                          </a:solidFill>
                          <a:latin typeface="Arial"/>
                          <a:cs typeface="Arial"/>
                        </a:rPr>
                        <a:t>n</a:t>
                      </a:r>
                      <a:r>
                        <a:rPr sz="1800" dirty="0">
                          <a:solidFill>
                            <a:schemeClr val="bg1"/>
                          </a:solidFill>
                          <a:latin typeface="Arial"/>
                          <a:cs typeface="Arial"/>
                        </a:rPr>
                        <a:t>ew</a:t>
                      </a:r>
                      <a:r>
                        <a:rPr sz="1800" spc="-5" dirty="0">
                          <a:solidFill>
                            <a:schemeClr val="bg1"/>
                          </a:solidFill>
                          <a:latin typeface="Arial"/>
                          <a:cs typeface="Arial"/>
                        </a:rPr>
                        <a:t> </a:t>
                      </a:r>
                      <a:r>
                        <a:rPr sz="1800" dirty="0">
                          <a:solidFill>
                            <a:schemeClr val="bg1"/>
                          </a:solidFill>
                          <a:latin typeface="Arial"/>
                          <a:cs typeface="Arial"/>
                        </a:rPr>
                        <a:t>or</a:t>
                      </a:r>
                      <a:r>
                        <a:rPr sz="1800" spc="15" dirty="0">
                          <a:solidFill>
                            <a:schemeClr val="bg1"/>
                          </a:solidFill>
                          <a:latin typeface="Arial"/>
                          <a:cs typeface="Arial"/>
                        </a:rPr>
                        <a:t> </a:t>
                      </a:r>
                      <a:r>
                        <a:rPr sz="1800" dirty="0">
                          <a:solidFill>
                            <a:schemeClr val="bg1"/>
                          </a:solidFill>
                          <a:latin typeface="Arial"/>
                          <a:cs typeface="Arial"/>
                        </a:rPr>
                        <a:t>e</a:t>
                      </a:r>
                      <a:r>
                        <a:rPr sz="1800" spc="-80" dirty="0">
                          <a:solidFill>
                            <a:schemeClr val="bg1"/>
                          </a:solidFill>
                          <a:latin typeface="Arial"/>
                          <a:cs typeface="Arial"/>
                        </a:rPr>
                        <a:t>x</a:t>
                      </a:r>
                      <a:r>
                        <a:rPr sz="1800" dirty="0">
                          <a:solidFill>
                            <a:schemeClr val="bg1"/>
                          </a:solidFill>
                          <a:latin typeface="Arial"/>
                          <a:cs typeface="Arial"/>
                        </a:rPr>
                        <a:t>pa</a:t>
                      </a:r>
                      <a:r>
                        <a:rPr sz="1800" spc="-70" dirty="0">
                          <a:solidFill>
                            <a:schemeClr val="bg1"/>
                          </a:solidFill>
                          <a:latin typeface="Arial"/>
                          <a:cs typeface="Arial"/>
                        </a:rPr>
                        <a:t>n</a:t>
                      </a:r>
                      <a:r>
                        <a:rPr sz="1800" dirty="0">
                          <a:solidFill>
                            <a:schemeClr val="bg1"/>
                          </a:solidFill>
                          <a:latin typeface="Arial"/>
                          <a:cs typeface="Arial"/>
                        </a:rPr>
                        <a:t>ded</a:t>
                      </a:r>
                      <a:r>
                        <a:rPr sz="1800" spc="45" dirty="0">
                          <a:solidFill>
                            <a:schemeClr val="bg1"/>
                          </a:solidFill>
                          <a:latin typeface="Arial"/>
                          <a:cs typeface="Arial"/>
                        </a:rPr>
                        <a:t> </a:t>
                      </a:r>
                      <a:r>
                        <a:rPr sz="1800" spc="-35" dirty="0">
                          <a:solidFill>
                            <a:schemeClr val="bg1"/>
                          </a:solidFill>
                          <a:latin typeface="Arial"/>
                          <a:cs typeface="Arial"/>
                        </a:rPr>
                        <a:t>f</a:t>
                      </a:r>
                      <a:r>
                        <a:rPr sz="1800" dirty="0">
                          <a:solidFill>
                            <a:schemeClr val="bg1"/>
                          </a:solidFill>
                          <a:latin typeface="Arial"/>
                          <a:cs typeface="Arial"/>
                        </a:rPr>
                        <a:t>ood</a:t>
                      </a:r>
                      <a:r>
                        <a:rPr sz="1800" spc="45" dirty="0">
                          <a:solidFill>
                            <a:schemeClr val="bg1"/>
                          </a:solidFill>
                          <a:latin typeface="Arial"/>
                          <a:cs typeface="Arial"/>
                        </a:rPr>
                        <a:t> </a:t>
                      </a:r>
                      <a:r>
                        <a:rPr sz="1800" spc="-30" dirty="0">
                          <a:solidFill>
                            <a:schemeClr val="bg1"/>
                          </a:solidFill>
                          <a:latin typeface="Arial"/>
                          <a:cs typeface="Arial"/>
                        </a:rPr>
                        <a:t>r</a:t>
                      </a:r>
                      <a:r>
                        <a:rPr sz="1800" dirty="0">
                          <a:solidFill>
                            <a:schemeClr val="bg1"/>
                          </a:solidFill>
                          <a:latin typeface="Arial"/>
                          <a:cs typeface="Arial"/>
                        </a:rPr>
                        <a:t>eco</a:t>
                      </a:r>
                      <a:r>
                        <a:rPr sz="1800" spc="-80" dirty="0">
                          <a:solidFill>
                            <a:schemeClr val="bg1"/>
                          </a:solidFill>
                          <a:latin typeface="Arial"/>
                          <a:cs typeface="Arial"/>
                        </a:rPr>
                        <a:t>v</a:t>
                      </a:r>
                      <a:r>
                        <a:rPr sz="1800" dirty="0">
                          <a:solidFill>
                            <a:schemeClr val="bg1"/>
                          </a:solidFill>
                          <a:latin typeface="Arial"/>
                          <a:cs typeface="Arial"/>
                        </a:rPr>
                        <a:t>e</a:t>
                      </a:r>
                      <a:r>
                        <a:rPr sz="1800" spc="-30" dirty="0">
                          <a:solidFill>
                            <a:schemeClr val="bg1"/>
                          </a:solidFill>
                          <a:latin typeface="Arial"/>
                          <a:cs typeface="Arial"/>
                        </a:rPr>
                        <a:t>r</a:t>
                      </a:r>
                      <a:r>
                        <a:rPr sz="1800" dirty="0">
                          <a:solidFill>
                            <a:schemeClr val="bg1"/>
                          </a:solidFill>
                          <a:latin typeface="Arial"/>
                          <a:cs typeface="Arial"/>
                        </a:rPr>
                        <a:t>y</a:t>
                      </a:r>
                      <a:r>
                        <a:rPr sz="1800" spc="114" dirty="0">
                          <a:solidFill>
                            <a:schemeClr val="bg1"/>
                          </a:solidFill>
                          <a:latin typeface="Arial"/>
                          <a:cs typeface="Arial"/>
                        </a:rPr>
                        <a:t> </a:t>
                      </a:r>
                      <a:r>
                        <a:rPr sz="1800" dirty="0">
                          <a:solidFill>
                            <a:schemeClr val="bg1"/>
                          </a:solidFill>
                          <a:latin typeface="Arial"/>
                          <a:cs typeface="Arial"/>
                        </a:rPr>
                        <a:t>capac</a:t>
                      </a:r>
                      <a:r>
                        <a:rPr sz="1800" spc="30" dirty="0">
                          <a:solidFill>
                            <a:schemeClr val="bg1"/>
                          </a:solidFill>
                          <a:latin typeface="Arial"/>
                          <a:cs typeface="Arial"/>
                        </a:rPr>
                        <a:t>i</a:t>
                      </a:r>
                      <a:r>
                        <a:rPr sz="1800" spc="-35" dirty="0">
                          <a:solidFill>
                            <a:schemeClr val="bg1"/>
                          </a:solidFill>
                          <a:latin typeface="Arial"/>
                          <a:cs typeface="Arial"/>
                        </a:rPr>
                        <a:t>t</a:t>
                      </a:r>
                      <a:r>
                        <a:rPr sz="1800" dirty="0">
                          <a:solidFill>
                            <a:schemeClr val="bg1"/>
                          </a:solidFill>
                          <a:latin typeface="Arial"/>
                          <a:cs typeface="Arial"/>
                        </a:rPr>
                        <a:t>y</a:t>
                      </a:r>
                      <a:r>
                        <a:rPr lang="en-US" sz="1800" dirty="0">
                          <a:solidFill>
                            <a:schemeClr val="bg1"/>
                          </a:solidFill>
                          <a:latin typeface="Arial"/>
                          <a:cs typeface="Arial"/>
                        </a:rPr>
                        <a:t>.</a:t>
                      </a:r>
                      <a:endParaRPr sz="1800" dirty="0">
                        <a:solidFill>
                          <a:schemeClr val="bg1"/>
                        </a:solidFill>
                        <a:latin typeface="Arial"/>
                        <a:cs typeface="Arial"/>
                      </a:endParaRPr>
                    </a:p>
                    <a:p>
                      <a:pPr marL="405765" marR="213360" indent="-343535">
                        <a:lnSpc>
                          <a:spcPct val="109600"/>
                        </a:lnSpc>
                        <a:buClr>
                          <a:srgbClr val="585858"/>
                        </a:buClr>
                        <a:buFont typeface="Symbol"/>
                        <a:buChar char=""/>
                        <a:tabLst>
                          <a:tab pos="406400" algn="l"/>
                        </a:tabLst>
                      </a:pPr>
                      <a:r>
                        <a:rPr sz="1800" spc="-110" dirty="0">
                          <a:solidFill>
                            <a:schemeClr val="bg1"/>
                          </a:solidFill>
                          <a:latin typeface="Arial"/>
                          <a:cs typeface="Arial"/>
                        </a:rPr>
                        <a:t>I</a:t>
                      </a:r>
                      <a:r>
                        <a:rPr sz="1800" spc="5" dirty="0">
                          <a:solidFill>
                            <a:schemeClr val="bg1"/>
                          </a:solidFill>
                          <a:latin typeface="Arial"/>
                          <a:cs typeface="Arial"/>
                        </a:rPr>
                        <a:t>de</a:t>
                      </a:r>
                      <a:r>
                        <a:rPr sz="1800" spc="-70" dirty="0">
                          <a:solidFill>
                            <a:schemeClr val="bg1"/>
                          </a:solidFill>
                          <a:latin typeface="Arial"/>
                          <a:cs typeface="Arial"/>
                        </a:rPr>
                        <a:t>n</a:t>
                      </a:r>
                      <a:r>
                        <a:rPr sz="1800" spc="-35" dirty="0">
                          <a:solidFill>
                            <a:schemeClr val="bg1"/>
                          </a:solidFill>
                          <a:latin typeface="Arial"/>
                          <a:cs typeface="Arial"/>
                        </a:rPr>
                        <a:t>t</a:t>
                      </a:r>
                      <a:r>
                        <a:rPr sz="1800" spc="30" dirty="0">
                          <a:solidFill>
                            <a:schemeClr val="bg1"/>
                          </a:solidFill>
                          <a:latin typeface="Arial"/>
                          <a:cs typeface="Arial"/>
                        </a:rPr>
                        <a:t>i</a:t>
                      </a:r>
                      <a:r>
                        <a:rPr sz="1800" spc="-35" dirty="0">
                          <a:solidFill>
                            <a:schemeClr val="bg1"/>
                          </a:solidFill>
                          <a:latin typeface="Arial"/>
                          <a:cs typeface="Arial"/>
                        </a:rPr>
                        <a:t>f</a:t>
                      </a:r>
                      <a:r>
                        <a:rPr sz="1800" dirty="0">
                          <a:solidFill>
                            <a:schemeClr val="bg1"/>
                          </a:solidFill>
                          <a:latin typeface="Arial"/>
                          <a:cs typeface="Arial"/>
                        </a:rPr>
                        <a:t>y </a:t>
                      </a:r>
                      <a:r>
                        <a:rPr sz="1800" spc="-35" dirty="0">
                          <a:solidFill>
                            <a:schemeClr val="bg1"/>
                          </a:solidFill>
                          <a:latin typeface="Arial"/>
                          <a:cs typeface="Arial"/>
                        </a:rPr>
                        <a:t>t</a:t>
                      </a:r>
                      <a:r>
                        <a:rPr sz="1800" spc="-70" dirty="0">
                          <a:solidFill>
                            <a:schemeClr val="bg1"/>
                          </a:solidFill>
                          <a:latin typeface="Arial"/>
                          <a:cs typeface="Arial"/>
                        </a:rPr>
                        <a:t>h</a:t>
                      </a:r>
                      <a:r>
                        <a:rPr sz="1800" dirty="0">
                          <a:solidFill>
                            <a:schemeClr val="bg1"/>
                          </a:solidFill>
                          <a:latin typeface="Arial"/>
                          <a:cs typeface="Arial"/>
                        </a:rPr>
                        <a:t>e</a:t>
                      </a:r>
                      <a:r>
                        <a:rPr sz="1800" spc="120" dirty="0">
                          <a:solidFill>
                            <a:schemeClr val="bg1"/>
                          </a:solidFill>
                          <a:latin typeface="Arial"/>
                          <a:cs typeface="Arial"/>
                        </a:rPr>
                        <a:t> </a:t>
                      </a:r>
                      <a:r>
                        <a:rPr sz="1800" spc="-30" dirty="0">
                          <a:solidFill>
                            <a:schemeClr val="bg1"/>
                          </a:solidFill>
                          <a:latin typeface="Arial"/>
                          <a:cs typeface="Arial"/>
                        </a:rPr>
                        <a:t>m</a:t>
                      </a:r>
                      <a:r>
                        <a:rPr sz="1800" spc="30" dirty="0">
                          <a:solidFill>
                            <a:schemeClr val="bg1"/>
                          </a:solidFill>
                          <a:latin typeface="Arial"/>
                          <a:cs typeface="Arial"/>
                        </a:rPr>
                        <a:t>i</a:t>
                      </a:r>
                      <a:r>
                        <a:rPr sz="1800" spc="-70" dirty="0">
                          <a:solidFill>
                            <a:schemeClr val="bg1"/>
                          </a:solidFill>
                          <a:latin typeface="Arial"/>
                          <a:cs typeface="Arial"/>
                        </a:rPr>
                        <a:t>n</a:t>
                      </a:r>
                      <a:r>
                        <a:rPr sz="1800" spc="30" dirty="0">
                          <a:solidFill>
                            <a:schemeClr val="bg1"/>
                          </a:solidFill>
                          <a:latin typeface="Arial"/>
                          <a:cs typeface="Arial"/>
                        </a:rPr>
                        <a:t>i</a:t>
                      </a:r>
                      <a:r>
                        <a:rPr sz="1800" spc="-30" dirty="0">
                          <a:solidFill>
                            <a:schemeClr val="bg1"/>
                          </a:solidFill>
                          <a:latin typeface="Arial"/>
                          <a:cs typeface="Arial"/>
                        </a:rPr>
                        <a:t>m</a:t>
                      </a:r>
                      <a:r>
                        <a:rPr sz="1800" spc="-70" dirty="0">
                          <a:solidFill>
                            <a:schemeClr val="bg1"/>
                          </a:solidFill>
                          <a:latin typeface="Arial"/>
                          <a:cs typeface="Arial"/>
                        </a:rPr>
                        <a:t>u</a:t>
                      </a:r>
                      <a:r>
                        <a:rPr sz="1800" dirty="0">
                          <a:solidFill>
                            <a:schemeClr val="bg1"/>
                          </a:solidFill>
                          <a:latin typeface="Arial"/>
                          <a:cs typeface="Arial"/>
                        </a:rPr>
                        <a:t>m</a:t>
                      </a:r>
                      <a:r>
                        <a:rPr sz="1800" spc="90" dirty="0">
                          <a:solidFill>
                            <a:schemeClr val="bg1"/>
                          </a:solidFill>
                          <a:latin typeface="Arial"/>
                          <a:cs typeface="Arial"/>
                        </a:rPr>
                        <a:t> </a:t>
                      </a:r>
                      <a:r>
                        <a:rPr sz="1800" dirty="0">
                          <a:solidFill>
                            <a:schemeClr val="bg1"/>
                          </a:solidFill>
                          <a:latin typeface="Arial"/>
                          <a:cs typeface="Arial"/>
                        </a:rPr>
                        <a:t>c</a:t>
                      </a:r>
                      <a:r>
                        <a:rPr sz="1800" spc="5" dirty="0">
                          <a:solidFill>
                            <a:schemeClr val="bg1"/>
                          </a:solidFill>
                          <a:latin typeface="Arial"/>
                          <a:cs typeface="Arial"/>
                        </a:rPr>
                        <a:t>apa</a:t>
                      </a:r>
                      <a:r>
                        <a:rPr sz="1800" dirty="0">
                          <a:solidFill>
                            <a:schemeClr val="bg1"/>
                          </a:solidFill>
                          <a:latin typeface="Arial"/>
                          <a:cs typeface="Arial"/>
                        </a:rPr>
                        <a:t>c</a:t>
                      </a:r>
                      <a:r>
                        <a:rPr sz="1800" spc="30" dirty="0">
                          <a:solidFill>
                            <a:schemeClr val="bg1"/>
                          </a:solidFill>
                          <a:latin typeface="Arial"/>
                          <a:cs typeface="Arial"/>
                        </a:rPr>
                        <a:t>i</a:t>
                      </a:r>
                      <a:r>
                        <a:rPr sz="1800" spc="-35" dirty="0">
                          <a:solidFill>
                            <a:schemeClr val="bg1"/>
                          </a:solidFill>
                          <a:latin typeface="Arial"/>
                          <a:cs typeface="Arial"/>
                        </a:rPr>
                        <a:t>t</a:t>
                      </a:r>
                      <a:r>
                        <a:rPr sz="1800" dirty="0">
                          <a:solidFill>
                            <a:schemeClr val="bg1"/>
                          </a:solidFill>
                          <a:latin typeface="Arial"/>
                          <a:cs typeface="Arial"/>
                        </a:rPr>
                        <a:t>y</a:t>
                      </a:r>
                      <a:r>
                        <a:rPr sz="1800" spc="-35" dirty="0">
                          <a:solidFill>
                            <a:schemeClr val="bg1"/>
                          </a:solidFill>
                          <a:latin typeface="Arial"/>
                          <a:cs typeface="Arial"/>
                        </a:rPr>
                        <a:t> </a:t>
                      </a:r>
                      <a:r>
                        <a:rPr sz="1800" spc="-30" dirty="0">
                          <a:solidFill>
                            <a:schemeClr val="bg1"/>
                          </a:solidFill>
                          <a:latin typeface="Arial"/>
                          <a:cs typeface="Arial"/>
                        </a:rPr>
                        <a:t>r</a:t>
                      </a:r>
                      <a:r>
                        <a:rPr sz="1800" spc="5" dirty="0">
                          <a:solidFill>
                            <a:schemeClr val="bg1"/>
                          </a:solidFill>
                          <a:latin typeface="Arial"/>
                          <a:cs typeface="Arial"/>
                        </a:rPr>
                        <a:t>eq</a:t>
                      </a:r>
                      <a:r>
                        <a:rPr sz="1800" spc="-70" dirty="0">
                          <a:solidFill>
                            <a:schemeClr val="bg1"/>
                          </a:solidFill>
                          <a:latin typeface="Arial"/>
                          <a:cs typeface="Arial"/>
                        </a:rPr>
                        <a:t>u</a:t>
                      </a:r>
                      <a:r>
                        <a:rPr sz="1800" spc="30" dirty="0">
                          <a:solidFill>
                            <a:schemeClr val="bg1"/>
                          </a:solidFill>
                          <a:latin typeface="Arial"/>
                          <a:cs typeface="Arial"/>
                        </a:rPr>
                        <a:t>i</a:t>
                      </a:r>
                      <a:r>
                        <a:rPr sz="1800" spc="-30" dirty="0">
                          <a:solidFill>
                            <a:schemeClr val="bg1"/>
                          </a:solidFill>
                          <a:latin typeface="Arial"/>
                          <a:cs typeface="Arial"/>
                        </a:rPr>
                        <a:t>r</a:t>
                      </a:r>
                      <a:r>
                        <a:rPr sz="1800" spc="5" dirty="0">
                          <a:solidFill>
                            <a:schemeClr val="bg1"/>
                          </a:solidFill>
                          <a:latin typeface="Arial"/>
                          <a:cs typeface="Arial"/>
                        </a:rPr>
                        <a:t>e</a:t>
                      </a:r>
                      <a:r>
                        <a:rPr sz="1800" dirty="0">
                          <a:solidFill>
                            <a:schemeClr val="bg1"/>
                          </a:solidFill>
                          <a:latin typeface="Arial"/>
                          <a:cs typeface="Arial"/>
                        </a:rPr>
                        <a:t>d</a:t>
                      </a:r>
                      <a:r>
                        <a:rPr sz="1800" spc="45" dirty="0">
                          <a:solidFill>
                            <a:schemeClr val="bg1"/>
                          </a:solidFill>
                          <a:latin typeface="Arial"/>
                          <a:cs typeface="Arial"/>
                        </a:rPr>
                        <a:t> </a:t>
                      </a:r>
                      <a:r>
                        <a:rPr sz="1800" spc="-35" dirty="0">
                          <a:solidFill>
                            <a:schemeClr val="bg1"/>
                          </a:solidFill>
                          <a:latin typeface="Arial"/>
                          <a:cs typeface="Arial"/>
                        </a:rPr>
                        <a:t>t</a:t>
                      </a:r>
                      <a:r>
                        <a:rPr sz="1800" dirty="0">
                          <a:solidFill>
                            <a:schemeClr val="bg1"/>
                          </a:solidFill>
                          <a:latin typeface="Arial"/>
                          <a:cs typeface="Arial"/>
                        </a:rPr>
                        <a:t>o</a:t>
                      </a:r>
                      <a:r>
                        <a:rPr sz="1800" spc="-30" dirty="0">
                          <a:solidFill>
                            <a:schemeClr val="bg1"/>
                          </a:solidFill>
                          <a:latin typeface="Arial"/>
                          <a:cs typeface="Arial"/>
                        </a:rPr>
                        <a:t> r</a:t>
                      </a:r>
                      <a:r>
                        <a:rPr sz="1800" spc="5" dirty="0">
                          <a:solidFill>
                            <a:schemeClr val="bg1"/>
                          </a:solidFill>
                          <a:latin typeface="Arial"/>
                          <a:cs typeface="Arial"/>
                        </a:rPr>
                        <a:t>e</a:t>
                      </a:r>
                      <a:r>
                        <a:rPr sz="1800" dirty="0">
                          <a:solidFill>
                            <a:schemeClr val="bg1"/>
                          </a:solidFill>
                          <a:latin typeface="Arial"/>
                          <a:cs typeface="Arial"/>
                        </a:rPr>
                        <a:t>c</a:t>
                      </a:r>
                      <a:r>
                        <a:rPr sz="1800" spc="5" dirty="0">
                          <a:solidFill>
                            <a:schemeClr val="bg1"/>
                          </a:solidFill>
                          <a:latin typeface="Arial"/>
                          <a:cs typeface="Arial"/>
                        </a:rPr>
                        <a:t>o</a:t>
                      </a:r>
                      <a:r>
                        <a:rPr sz="1800" spc="-80" dirty="0">
                          <a:solidFill>
                            <a:schemeClr val="bg1"/>
                          </a:solidFill>
                          <a:latin typeface="Arial"/>
                          <a:cs typeface="Arial"/>
                        </a:rPr>
                        <a:t>v</a:t>
                      </a:r>
                      <a:r>
                        <a:rPr sz="1800" spc="5" dirty="0">
                          <a:solidFill>
                            <a:schemeClr val="bg1"/>
                          </a:solidFill>
                          <a:latin typeface="Arial"/>
                          <a:cs typeface="Arial"/>
                        </a:rPr>
                        <a:t>e</a:t>
                      </a:r>
                      <a:r>
                        <a:rPr sz="1800" dirty="0">
                          <a:solidFill>
                            <a:schemeClr val="bg1"/>
                          </a:solidFill>
                          <a:latin typeface="Arial"/>
                          <a:cs typeface="Arial"/>
                        </a:rPr>
                        <a:t>r</a:t>
                      </a:r>
                      <a:r>
                        <a:rPr sz="1800" spc="90" dirty="0">
                          <a:solidFill>
                            <a:schemeClr val="bg1"/>
                          </a:solidFill>
                          <a:latin typeface="Arial"/>
                          <a:cs typeface="Arial"/>
                        </a:rPr>
                        <a:t> </a:t>
                      </a:r>
                      <a:r>
                        <a:rPr sz="1800" spc="5" dirty="0">
                          <a:solidFill>
                            <a:schemeClr val="bg1"/>
                          </a:solidFill>
                          <a:latin typeface="Arial"/>
                          <a:cs typeface="Arial"/>
                        </a:rPr>
                        <a:t>20</a:t>
                      </a:r>
                      <a:r>
                        <a:rPr sz="1800" dirty="0">
                          <a:solidFill>
                            <a:schemeClr val="bg1"/>
                          </a:solidFill>
                          <a:latin typeface="Arial"/>
                          <a:cs typeface="Arial"/>
                        </a:rPr>
                        <a:t>%</a:t>
                      </a:r>
                      <a:r>
                        <a:rPr sz="1800" spc="-55" dirty="0">
                          <a:solidFill>
                            <a:schemeClr val="bg1"/>
                          </a:solidFill>
                          <a:latin typeface="Arial"/>
                          <a:cs typeface="Arial"/>
                        </a:rPr>
                        <a:t> </a:t>
                      </a:r>
                      <a:r>
                        <a:rPr sz="1800" spc="5" dirty="0">
                          <a:solidFill>
                            <a:schemeClr val="bg1"/>
                          </a:solidFill>
                          <a:latin typeface="Arial"/>
                          <a:cs typeface="Arial"/>
                        </a:rPr>
                        <a:t>o</a:t>
                      </a:r>
                      <a:r>
                        <a:rPr sz="1800" dirty="0">
                          <a:solidFill>
                            <a:schemeClr val="bg1"/>
                          </a:solidFill>
                          <a:latin typeface="Arial"/>
                          <a:cs typeface="Arial"/>
                        </a:rPr>
                        <a:t>f</a:t>
                      </a:r>
                      <a:r>
                        <a:rPr sz="1800" spc="5" dirty="0">
                          <a:solidFill>
                            <a:schemeClr val="bg1"/>
                          </a:solidFill>
                          <a:latin typeface="Arial"/>
                          <a:cs typeface="Arial"/>
                        </a:rPr>
                        <a:t> ed</a:t>
                      </a:r>
                      <a:r>
                        <a:rPr sz="1800" spc="30" dirty="0">
                          <a:solidFill>
                            <a:schemeClr val="bg1"/>
                          </a:solidFill>
                          <a:latin typeface="Arial"/>
                          <a:cs typeface="Arial"/>
                        </a:rPr>
                        <a:t>i</a:t>
                      </a:r>
                      <a:r>
                        <a:rPr sz="1800" spc="5" dirty="0">
                          <a:solidFill>
                            <a:schemeClr val="bg1"/>
                          </a:solidFill>
                          <a:latin typeface="Arial"/>
                          <a:cs typeface="Arial"/>
                        </a:rPr>
                        <a:t>b</a:t>
                      </a:r>
                      <a:r>
                        <a:rPr sz="1800" spc="-45" dirty="0">
                          <a:solidFill>
                            <a:schemeClr val="bg1"/>
                          </a:solidFill>
                          <a:latin typeface="Arial"/>
                          <a:cs typeface="Arial"/>
                        </a:rPr>
                        <a:t>l</a:t>
                      </a:r>
                      <a:r>
                        <a:rPr sz="1800" dirty="0">
                          <a:solidFill>
                            <a:schemeClr val="bg1"/>
                          </a:solidFill>
                          <a:latin typeface="Arial"/>
                          <a:cs typeface="Arial"/>
                        </a:rPr>
                        <a:t>e</a:t>
                      </a:r>
                      <a:r>
                        <a:rPr sz="1800" spc="-30" dirty="0">
                          <a:solidFill>
                            <a:schemeClr val="bg1"/>
                          </a:solidFill>
                          <a:latin typeface="Arial"/>
                          <a:cs typeface="Arial"/>
                        </a:rPr>
                        <a:t> </a:t>
                      </a:r>
                      <a:r>
                        <a:rPr sz="1800" spc="-35" dirty="0">
                          <a:solidFill>
                            <a:schemeClr val="bg1"/>
                          </a:solidFill>
                          <a:latin typeface="Arial"/>
                          <a:cs typeface="Arial"/>
                        </a:rPr>
                        <a:t>f</a:t>
                      </a:r>
                      <a:r>
                        <a:rPr sz="1800" spc="5" dirty="0">
                          <a:solidFill>
                            <a:schemeClr val="bg1"/>
                          </a:solidFill>
                          <a:latin typeface="Arial"/>
                          <a:cs typeface="Arial"/>
                        </a:rPr>
                        <a:t>oo</a:t>
                      </a:r>
                      <a:r>
                        <a:rPr sz="1800" dirty="0">
                          <a:solidFill>
                            <a:schemeClr val="bg1"/>
                          </a:solidFill>
                          <a:latin typeface="Arial"/>
                          <a:cs typeface="Arial"/>
                        </a:rPr>
                        <a:t>d</a:t>
                      </a:r>
                      <a:r>
                        <a:rPr sz="1800" spc="45" dirty="0">
                          <a:solidFill>
                            <a:schemeClr val="bg1"/>
                          </a:solidFill>
                          <a:latin typeface="Arial"/>
                          <a:cs typeface="Arial"/>
                        </a:rPr>
                        <a:t> </a:t>
                      </a:r>
                      <a:r>
                        <a:rPr sz="1800" spc="-35" dirty="0">
                          <a:solidFill>
                            <a:schemeClr val="bg1"/>
                          </a:solidFill>
                          <a:latin typeface="Arial"/>
                          <a:cs typeface="Arial"/>
                        </a:rPr>
                        <a:t>t</a:t>
                      </a:r>
                      <a:r>
                        <a:rPr sz="1800" spc="-70" dirty="0">
                          <a:solidFill>
                            <a:schemeClr val="bg1"/>
                          </a:solidFill>
                          <a:latin typeface="Arial"/>
                          <a:cs typeface="Arial"/>
                        </a:rPr>
                        <a:t>h</a:t>
                      </a:r>
                      <a:r>
                        <a:rPr sz="1800" spc="5" dirty="0">
                          <a:solidFill>
                            <a:schemeClr val="bg1"/>
                          </a:solidFill>
                          <a:latin typeface="Arial"/>
                          <a:cs typeface="Arial"/>
                        </a:rPr>
                        <a:t>a</a:t>
                      </a:r>
                      <a:r>
                        <a:rPr sz="1800" dirty="0">
                          <a:solidFill>
                            <a:schemeClr val="bg1"/>
                          </a:solidFill>
                          <a:latin typeface="Arial"/>
                          <a:cs typeface="Arial"/>
                        </a:rPr>
                        <a:t>t</a:t>
                      </a:r>
                      <a:r>
                        <a:rPr sz="1800" spc="80" dirty="0">
                          <a:solidFill>
                            <a:schemeClr val="bg1"/>
                          </a:solidFill>
                          <a:latin typeface="Arial"/>
                          <a:cs typeface="Arial"/>
                        </a:rPr>
                        <a:t> </a:t>
                      </a:r>
                      <a:r>
                        <a:rPr sz="1800" spc="30" dirty="0">
                          <a:solidFill>
                            <a:schemeClr val="bg1"/>
                          </a:solidFill>
                          <a:latin typeface="Arial"/>
                          <a:cs typeface="Arial"/>
                        </a:rPr>
                        <a:t>i</a:t>
                      </a:r>
                      <a:r>
                        <a:rPr sz="1800" dirty="0">
                          <a:solidFill>
                            <a:schemeClr val="bg1"/>
                          </a:solidFill>
                          <a:latin typeface="Arial"/>
                          <a:cs typeface="Arial"/>
                        </a:rPr>
                        <a:t>s </a:t>
                      </a:r>
                      <a:r>
                        <a:rPr sz="1800" spc="5" dirty="0">
                          <a:solidFill>
                            <a:schemeClr val="bg1"/>
                          </a:solidFill>
                          <a:latin typeface="Arial"/>
                          <a:cs typeface="Arial"/>
                        </a:rPr>
                        <a:t>e</a:t>
                      </a:r>
                      <a:r>
                        <a:rPr sz="1800" dirty="0">
                          <a:solidFill>
                            <a:schemeClr val="bg1"/>
                          </a:solidFill>
                          <a:latin typeface="Arial"/>
                          <a:cs typeface="Arial"/>
                        </a:rPr>
                        <a:t>s</a:t>
                      </a:r>
                      <a:r>
                        <a:rPr sz="1800" spc="-35" dirty="0">
                          <a:solidFill>
                            <a:schemeClr val="bg1"/>
                          </a:solidFill>
                          <a:latin typeface="Arial"/>
                          <a:cs typeface="Arial"/>
                        </a:rPr>
                        <a:t>t</a:t>
                      </a:r>
                      <a:r>
                        <a:rPr sz="1800" spc="30" dirty="0">
                          <a:solidFill>
                            <a:schemeClr val="bg1"/>
                          </a:solidFill>
                          <a:latin typeface="Arial"/>
                          <a:cs typeface="Arial"/>
                        </a:rPr>
                        <a:t>i</a:t>
                      </a:r>
                      <a:r>
                        <a:rPr sz="1800" spc="-30" dirty="0">
                          <a:solidFill>
                            <a:schemeClr val="bg1"/>
                          </a:solidFill>
                          <a:latin typeface="Arial"/>
                          <a:cs typeface="Arial"/>
                        </a:rPr>
                        <a:t>m</a:t>
                      </a:r>
                      <a:r>
                        <a:rPr sz="1800" spc="5" dirty="0">
                          <a:solidFill>
                            <a:schemeClr val="bg1"/>
                          </a:solidFill>
                          <a:latin typeface="Arial"/>
                          <a:cs typeface="Arial"/>
                        </a:rPr>
                        <a:t>a</a:t>
                      </a:r>
                      <a:r>
                        <a:rPr sz="1800" spc="-35" dirty="0">
                          <a:solidFill>
                            <a:schemeClr val="bg1"/>
                          </a:solidFill>
                          <a:latin typeface="Arial"/>
                          <a:cs typeface="Arial"/>
                        </a:rPr>
                        <a:t>t</a:t>
                      </a:r>
                      <a:r>
                        <a:rPr sz="1800" spc="5" dirty="0">
                          <a:solidFill>
                            <a:schemeClr val="bg1"/>
                          </a:solidFill>
                          <a:latin typeface="Arial"/>
                          <a:cs typeface="Arial"/>
                        </a:rPr>
                        <a:t>e</a:t>
                      </a:r>
                      <a:r>
                        <a:rPr sz="1800" dirty="0">
                          <a:solidFill>
                            <a:schemeClr val="bg1"/>
                          </a:solidFill>
                          <a:latin typeface="Arial"/>
                          <a:cs typeface="Arial"/>
                        </a:rPr>
                        <a:t>d</a:t>
                      </a:r>
                      <a:r>
                        <a:rPr sz="1800" spc="45" dirty="0">
                          <a:solidFill>
                            <a:schemeClr val="bg1"/>
                          </a:solidFill>
                          <a:latin typeface="Arial"/>
                          <a:cs typeface="Arial"/>
                        </a:rPr>
                        <a:t> </a:t>
                      </a:r>
                      <a:r>
                        <a:rPr sz="1800" spc="-35" dirty="0">
                          <a:solidFill>
                            <a:schemeClr val="bg1"/>
                          </a:solidFill>
                          <a:latin typeface="Arial"/>
                          <a:cs typeface="Arial"/>
                        </a:rPr>
                        <a:t>t</a:t>
                      </a:r>
                      <a:r>
                        <a:rPr sz="1800" dirty="0">
                          <a:solidFill>
                            <a:schemeClr val="bg1"/>
                          </a:solidFill>
                          <a:latin typeface="Arial"/>
                          <a:cs typeface="Arial"/>
                        </a:rPr>
                        <a:t>o</a:t>
                      </a:r>
                      <a:r>
                        <a:rPr sz="1800" spc="-30" dirty="0">
                          <a:solidFill>
                            <a:schemeClr val="bg1"/>
                          </a:solidFill>
                          <a:latin typeface="Arial"/>
                          <a:cs typeface="Arial"/>
                        </a:rPr>
                        <a:t> </a:t>
                      </a:r>
                      <a:r>
                        <a:rPr sz="1800" spc="5" dirty="0">
                          <a:solidFill>
                            <a:schemeClr val="bg1"/>
                          </a:solidFill>
                          <a:latin typeface="Arial"/>
                          <a:cs typeface="Arial"/>
                        </a:rPr>
                        <a:t>b</a:t>
                      </a:r>
                      <a:r>
                        <a:rPr sz="1800" dirty="0">
                          <a:solidFill>
                            <a:schemeClr val="bg1"/>
                          </a:solidFill>
                          <a:latin typeface="Arial"/>
                          <a:cs typeface="Arial"/>
                        </a:rPr>
                        <a:t>e</a:t>
                      </a:r>
                      <a:r>
                        <a:rPr sz="1800" spc="45" dirty="0">
                          <a:solidFill>
                            <a:schemeClr val="bg1"/>
                          </a:solidFill>
                          <a:latin typeface="Arial"/>
                          <a:cs typeface="Arial"/>
                        </a:rPr>
                        <a:t> </a:t>
                      </a:r>
                      <a:r>
                        <a:rPr sz="1800" spc="5" dirty="0">
                          <a:solidFill>
                            <a:schemeClr val="bg1"/>
                          </a:solidFill>
                          <a:latin typeface="Arial"/>
                          <a:cs typeface="Arial"/>
                        </a:rPr>
                        <a:t>d</a:t>
                      </a:r>
                      <a:r>
                        <a:rPr sz="1800" spc="30" dirty="0">
                          <a:solidFill>
                            <a:schemeClr val="bg1"/>
                          </a:solidFill>
                          <a:latin typeface="Arial"/>
                          <a:cs typeface="Arial"/>
                        </a:rPr>
                        <a:t>i</a:t>
                      </a:r>
                      <a:r>
                        <a:rPr sz="1800" dirty="0">
                          <a:solidFill>
                            <a:schemeClr val="bg1"/>
                          </a:solidFill>
                          <a:latin typeface="Arial"/>
                          <a:cs typeface="Arial"/>
                        </a:rPr>
                        <a:t>s</a:t>
                      </a:r>
                      <a:r>
                        <a:rPr sz="1800" spc="5" dirty="0">
                          <a:solidFill>
                            <a:schemeClr val="bg1"/>
                          </a:solidFill>
                          <a:latin typeface="Arial"/>
                          <a:cs typeface="Arial"/>
                        </a:rPr>
                        <a:t>po</a:t>
                      </a:r>
                      <a:r>
                        <a:rPr sz="1800" dirty="0">
                          <a:solidFill>
                            <a:schemeClr val="bg1"/>
                          </a:solidFill>
                          <a:latin typeface="Arial"/>
                          <a:cs typeface="Arial"/>
                        </a:rPr>
                        <a:t>s</a:t>
                      </a:r>
                      <a:r>
                        <a:rPr sz="1800" spc="5" dirty="0">
                          <a:solidFill>
                            <a:schemeClr val="bg1"/>
                          </a:solidFill>
                          <a:latin typeface="Arial"/>
                          <a:cs typeface="Arial"/>
                        </a:rPr>
                        <a:t>e</a:t>
                      </a:r>
                      <a:r>
                        <a:rPr sz="1800" dirty="0">
                          <a:solidFill>
                            <a:schemeClr val="bg1"/>
                          </a:solidFill>
                          <a:latin typeface="Arial"/>
                          <a:cs typeface="Arial"/>
                        </a:rPr>
                        <a:t>d</a:t>
                      </a:r>
                      <a:r>
                        <a:rPr lang="en-US" sz="1800" dirty="0">
                          <a:solidFill>
                            <a:schemeClr val="bg1"/>
                          </a:solidFill>
                          <a:latin typeface="Arial"/>
                          <a:cs typeface="Arial"/>
                        </a:rPr>
                        <a:t>.</a:t>
                      </a:r>
                      <a:endParaRPr sz="1800" dirty="0">
                        <a:solidFill>
                          <a:schemeClr val="bg1"/>
                        </a:solidFill>
                        <a:latin typeface="Arial"/>
                        <a:cs typeface="Arial"/>
                      </a:endParaRPr>
                    </a:p>
                  </a:txBody>
                  <a:tcPr marL="0" marR="0" marT="0" marB="0">
                    <a:lnL w="12700">
                      <a:solidFill>
                        <a:srgbClr val="F6DFC5"/>
                      </a:solidFill>
                      <a:prstDash val="solid"/>
                    </a:lnL>
                    <a:lnR w="12700">
                      <a:solidFill>
                        <a:srgbClr val="F6DFC5"/>
                      </a:solidFill>
                      <a:prstDash val="solid"/>
                    </a:lnR>
                    <a:lnT w="12700">
                      <a:solidFill>
                        <a:srgbClr val="EFCDA0"/>
                      </a:solidFill>
                      <a:prstDash val="solid"/>
                    </a:lnT>
                    <a:lnB w="12700" cap="flat" cmpd="sng" algn="ctr">
                      <a:solidFill>
                        <a:srgbClr val="EFCDA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48890">
                <a:tc>
                  <a:txBody>
                    <a:bodyPr/>
                    <a:lstStyle/>
                    <a:p>
                      <a:pPr marL="62230" marR="213360" indent="0">
                        <a:lnSpc>
                          <a:spcPct val="109600"/>
                        </a:lnSpc>
                        <a:buClr>
                          <a:srgbClr val="585858"/>
                        </a:buClr>
                        <a:buFont typeface="Symbol"/>
                        <a:buNone/>
                        <a:tabLst>
                          <a:tab pos="406400" algn="l"/>
                        </a:tabLst>
                      </a:pPr>
                      <a:r>
                        <a:rPr lang="en-US" sz="1800" b="1" dirty="0">
                          <a:solidFill>
                            <a:schemeClr val="bg1"/>
                          </a:solidFill>
                          <a:latin typeface="Arial"/>
                          <a:cs typeface="Arial"/>
                        </a:rPr>
                        <a:t>Survey Process</a:t>
                      </a:r>
                      <a:endParaRPr sz="1800" b="1" dirty="0">
                        <a:solidFill>
                          <a:schemeClr val="bg1"/>
                        </a:solidFill>
                        <a:latin typeface="Arial"/>
                        <a:cs typeface="Arial"/>
                      </a:endParaRPr>
                    </a:p>
                  </a:txBody>
                  <a:tcPr marL="0" marR="0" marT="0" marB="0">
                    <a:lnL w="12700">
                      <a:solidFill>
                        <a:srgbClr val="F6DFC5"/>
                      </a:solidFill>
                      <a:prstDash val="solid"/>
                    </a:lnL>
                    <a:lnR w="12700">
                      <a:solidFill>
                        <a:srgbClr val="F6DFC5"/>
                      </a:solidFill>
                      <a:prstDash val="solid"/>
                    </a:lnR>
                    <a:lnT w="12700">
                      <a:solidFill>
                        <a:srgbClr val="EFCDA0"/>
                      </a:solidFill>
                      <a:prstDash val="solid"/>
                    </a:lnT>
                    <a:lnB w="12700" cap="flat" cmpd="sng" algn="ctr">
                      <a:solidFill>
                        <a:srgbClr val="EFCDA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59455250"/>
                  </a:ext>
                </a:extLst>
              </a:tr>
              <a:tr h="2724210">
                <a:tc>
                  <a:txBody>
                    <a:bodyPr/>
                    <a:lstStyle/>
                    <a:p>
                      <a:pPr marL="405765" marR="213360" indent="-343535">
                        <a:lnSpc>
                          <a:spcPct val="109600"/>
                        </a:lnSpc>
                        <a:buClr>
                          <a:srgbClr val="585858"/>
                        </a:buClr>
                        <a:buFont typeface="Symbol"/>
                        <a:buChar char=""/>
                        <a:tabLst>
                          <a:tab pos="406400" algn="l"/>
                        </a:tabLst>
                      </a:pPr>
                      <a:r>
                        <a:rPr lang="en-US" sz="1800" dirty="0">
                          <a:solidFill>
                            <a:schemeClr val="bg1"/>
                          </a:solidFill>
                          <a:latin typeface="Arial"/>
                          <a:cs typeface="Arial"/>
                        </a:rPr>
                        <a:t>A survey to collect edible food recovery capacity data was sent to each jurisdiction in the County, via the Recycling  Coordinators.</a:t>
                      </a:r>
                    </a:p>
                    <a:p>
                      <a:pPr marL="405765" marR="213360" indent="-343535">
                        <a:lnSpc>
                          <a:spcPct val="109600"/>
                        </a:lnSpc>
                        <a:buClr>
                          <a:srgbClr val="585858"/>
                        </a:buClr>
                        <a:buFont typeface="Symbol"/>
                        <a:buChar char=""/>
                        <a:tabLst>
                          <a:tab pos="406400" algn="l"/>
                        </a:tabLst>
                      </a:pPr>
                      <a:r>
                        <a:rPr lang="en-US" sz="1800" dirty="0">
                          <a:solidFill>
                            <a:schemeClr val="bg1"/>
                          </a:solidFill>
                          <a:latin typeface="Arial"/>
                          <a:cs typeface="Arial"/>
                        </a:rPr>
                        <a:t>Tier 1 and Tier 2 commercial generators were identified using various resources including, but not limited to; County health inspector facility lists, hauler customer data, public records, business license searches, and (North American Industry Classification System (NAICs) code lists.</a:t>
                      </a:r>
                    </a:p>
                    <a:p>
                      <a:pPr marL="405765" marR="213360" indent="-343535">
                        <a:lnSpc>
                          <a:spcPct val="109600"/>
                        </a:lnSpc>
                        <a:buClr>
                          <a:srgbClr val="585858"/>
                        </a:buClr>
                        <a:buFont typeface="Symbol"/>
                        <a:buChar char=""/>
                        <a:tabLst>
                          <a:tab pos="406400" algn="l"/>
                        </a:tabLst>
                      </a:pPr>
                      <a:r>
                        <a:rPr lang="en-US" sz="1800" dirty="0" err="1">
                          <a:solidFill>
                            <a:schemeClr val="bg1"/>
                          </a:solidFill>
                          <a:latin typeface="Arial"/>
                          <a:cs typeface="Arial"/>
                        </a:rPr>
                        <a:t>CalRecycle’s</a:t>
                      </a:r>
                      <a:r>
                        <a:rPr lang="en-US" sz="1800" dirty="0">
                          <a:solidFill>
                            <a:schemeClr val="bg1"/>
                          </a:solidFill>
                          <a:latin typeface="Arial"/>
                          <a:cs typeface="Arial"/>
                        </a:rPr>
                        <a:t> Edible Food Recovery Capacity Calculator Tool to calculate the potential amount of edible food available for recovery.</a:t>
                      </a:r>
                    </a:p>
                  </a:txBody>
                  <a:tcPr marL="0" marR="0" marT="0" marB="0">
                    <a:lnL w="12700">
                      <a:solidFill>
                        <a:srgbClr val="F6DFC5"/>
                      </a:solidFill>
                      <a:prstDash val="solid"/>
                    </a:lnL>
                    <a:lnR w="12700">
                      <a:solidFill>
                        <a:srgbClr val="F6DFC5"/>
                      </a:solidFill>
                      <a:prstDash val="solid"/>
                    </a:lnR>
                    <a:lnT w="12700">
                      <a:solidFill>
                        <a:srgbClr val="EFCDA0"/>
                      </a:solidFill>
                      <a:prstDash val="solid"/>
                    </a:lnT>
                    <a:lnB w="12700">
                      <a:solidFill>
                        <a:srgbClr val="F6DFC5"/>
                      </a:solidFill>
                      <a:prstDash val="solid"/>
                    </a:lnB>
                    <a:solidFill>
                      <a:schemeClr val="accent2">
                        <a:lumMod val="20000"/>
                        <a:lumOff val="80000"/>
                      </a:schemeClr>
                    </a:solidFill>
                  </a:tcPr>
                </a:tc>
                <a:extLst>
                  <a:ext uri="{0D108BD9-81ED-4DB2-BD59-A6C34878D82A}">
                    <a16:rowId xmlns:a16="http://schemas.microsoft.com/office/drawing/2014/main" val="1025744315"/>
                  </a:ext>
                </a:extLst>
              </a:tr>
            </a:tbl>
          </a:graphicData>
        </a:graphic>
      </p:graphicFrame>
    </p:spTree>
    <p:extLst>
      <p:ext uri="{BB962C8B-B14F-4D97-AF65-F5344CB8AC3E}">
        <p14:creationId xmlns:p14="http://schemas.microsoft.com/office/powerpoint/2010/main" val="1855044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C9CCCB5-DCBC-4A69-AF2C-C873B34CDAD7}"/>
              </a:ext>
            </a:extLst>
          </p:cNvPr>
          <p:cNvGraphicFramePr>
            <a:graphicFrameLocks noGrp="1"/>
          </p:cNvGraphicFramePr>
          <p:nvPr>
            <p:extLst>
              <p:ext uri="{D42A27DB-BD31-4B8C-83A1-F6EECF244321}">
                <p14:modId xmlns:p14="http://schemas.microsoft.com/office/powerpoint/2010/main" val="1752201676"/>
              </p:ext>
            </p:extLst>
          </p:nvPr>
        </p:nvGraphicFramePr>
        <p:xfrm>
          <a:off x="690558" y="1273384"/>
          <a:ext cx="7762884" cy="4006432"/>
        </p:xfrm>
        <a:graphic>
          <a:graphicData uri="http://schemas.openxmlformats.org/drawingml/2006/table">
            <a:tbl>
              <a:tblPr/>
              <a:tblGrid>
                <a:gridCol w="2587628">
                  <a:extLst>
                    <a:ext uri="{9D8B030D-6E8A-4147-A177-3AD203B41FA5}">
                      <a16:colId xmlns:a16="http://schemas.microsoft.com/office/drawing/2014/main" val="4036311659"/>
                    </a:ext>
                  </a:extLst>
                </a:gridCol>
                <a:gridCol w="2587628">
                  <a:extLst>
                    <a:ext uri="{9D8B030D-6E8A-4147-A177-3AD203B41FA5}">
                      <a16:colId xmlns:a16="http://schemas.microsoft.com/office/drawing/2014/main" val="3796064608"/>
                    </a:ext>
                  </a:extLst>
                </a:gridCol>
                <a:gridCol w="2587628">
                  <a:extLst>
                    <a:ext uri="{9D8B030D-6E8A-4147-A177-3AD203B41FA5}">
                      <a16:colId xmlns:a16="http://schemas.microsoft.com/office/drawing/2014/main" val="3121883889"/>
                    </a:ext>
                  </a:extLst>
                </a:gridCol>
              </a:tblGrid>
              <a:tr h="734804">
                <a:tc>
                  <a:txBody>
                    <a:bodyPr/>
                    <a:lstStyle/>
                    <a:p>
                      <a:pPr algn="l" fontAlgn="base"/>
                      <a:r>
                        <a:rPr lang="it-IT" sz="1400" b="1" i="0" cap="small" dirty="0">
                          <a:solidFill>
                            <a:srgbClr val="FFFFFF"/>
                          </a:solidFill>
                          <a:effectLst/>
                          <a:latin typeface="Arial Nova Light" panose="020B0304020202020204" pitchFamily="34" charset="0"/>
                        </a:rPr>
                        <a:t>Tier 1 &amp; 2 </a:t>
                      </a:r>
                      <a:r>
                        <a:rPr lang="it-IT" sz="1400" b="1" i="0" dirty="0">
                          <a:solidFill>
                            <a:srgbClr val="FFFFFF"/>
                          </a:solidFill>
                          <a:effectLst/>
                          <a:latin typeface="Arial Nova Light" panose="020B0304020202020204" pitchFamily="34" charset="0"/>
                        </a:rPr>
                        <a:t>​</a:t>
                      </a:r>
                      <a:endParaRPr lang="it-IT" sz="1400" b="1" i="0" dirty="0">
                        <a:solidFill>
                          <a:srgbClr val="FFFFFF"/>
                        </a:solidFill>
                        <a:effectLst/>
                      </a:endParaRPr>
                    </a:p>
                    <a:p>
                      <a:pPr algn="l" fontAlgn="base"/>
                      <a:r>
                        <a:rPr lang="it-IT" sz="1400" b="1" i="0" cap="small" dirty="0">
                          <a:solidFill>
                            <a:srgbClr val="FFFFFF"/>
                          </a:solidFill>
                          <a:effectLst/>
                          <a:latin typeface="Arial Nova Light" panose="020B0304020202020204" pitchFamily="34" charset="0"/>
                        </a:rPr>
                        <a:t>Commercial Generators:</a:t>
                      </a:r>
                      <a:r>
                        <a:rPr lang="it-IT" sz="1400" b="1" i="0" dirty="0">
                          <a:solidFill>
                            <a:srgbClr val="FFFFFF"/>
                          </a:solidFill>
                          <a:effectLst/>
                          <a:latin typeface="Arial Nova Light" panose="020B0304020202020204" pitchFamily="34" charset="0"/>
                        </a:rPr>
                        <a:t>​</a:t>
                      </a:r>
                      <a:endParaRPr lang="it-IT" sz="1400" b="1" i="0" dirty="0">
                        <a:solidFill>
                          <a:srgbClr val="FFFFFF"/>
                        </a:solidFill>
                        <a:effectLst/>
                      </a:endParaRPr>
                    </a:p>
                  </a:txBody>
                  <a:tcPr marL="69534" marR="69534" marT="34767" marB="34767" anchor="ctr">
                    <a:lnL w="10001" cap="flat" cmpd="sng" algn="ctr">
                      <a:solidFill>
                        <a:srgbClr val="3E7520"/>
                      </a:solidFill>
                      <a:prstDash val="solid"/>
                      <a:round/>
                      <a:headEnd type="none" w="med" len="med"/>
                      <a:tailEnd type="none" w="med" len="med"/>
                    </a:lnL>
                    <a:lnR w="9525" cap="flat" cmpd="sng" algn="ctr">
                      <a:solidFill>
                        <a:srgbClr val="F4F7FC"/>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solidFill>
                      <a:srgbClr val="C85601"/>
                    </a:solidFill>
                  </a:tcPr>
                </a:tc>
                <a:tc>
                  <a:txBody>
                    <a:bodyPr/>
                    <a:lstStyle/>
                    <a:p>
                      <a:pPr algn="l" fontAlgn="base"/>
                      <a:r>
                        <a:rPr lang="en-US" sz="1400" b="1" i="0" cap="small">
                          <a:solidFill>
                            <a:srgbClr val="FFFFFF"/>
                          </a:solidFill>
                          <a:effectLst/>
                          <a:latin typeface="Arial Nova Light" panose="020B0304020202020204" pitchFamily="34" charset="0"/>
                        </a:rPr>
                        <a:t>Most Donations from:</a:t>
                      </a:r>
                      <a:r>
                        <a:rPr lang="en-US" sz="1400" b="1" i="0">
                          <a:solidFill>
                            <a:srgbClr val="FFFFFF"/>
                          </a:solidFill>
                          <a:effectLst/>
                          <a:latin typeface="Arial Nova Light" panose="020B0304020202020204" pitchFamily="34" charset="0"/>
                        </a:rPr>
                        <a:t>​</a:t>
                      </a:r>
                      <a:endParaRPr lang="en-US" sz="1400" b="1" i="0">
                        <a:solidFill>
                          <a:srgbClr val="FFFFFF"/>
                        </a:solidFill>
                        <a:effectLst/>
                      </a:endParaRPr>
                    </a:p>
                  </a:txBody>
                  <a:tcPr marL="69534" marR="69534" marT="34767" marB="34767" anchor="ctr">
                    <a:lnL w="9525" cap="flat" cmpd="sng" algn="ctr">
                      <a:solidFill>
                        <a:srgbClr val="F4F7FC"/>
                      </a:solidFill>
                      <a:prstDash val="solid"/>
                      <a:round/>
                      <a:headEnd type="none" w="med" len="med"/>
                      <a:tailEnd type="none" w="med" len="med"/>
                    </a:lnL>
                    <a:lnR w="9525" cap="flat" cmpd="sng" algn="ctr">
                      <a:solidFill>
                        <a:srgbClr val="F4F7FC"/>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solidFill>
                      <a:srgbClr val="C85601"/>
                    </a:solidFill>
                  </a:tcPr>
                </a:tc>
                <a:tc>
                  <a:txBody>
                    <a:bodyPr/>
                    <a:lstStyle/>
                    <a:p>
                      <a:pPr algn="l" fontAlgn="base"/>
                      <a:r>
                        <a:rPr lang="en-US" sz="1400" b="1" i="0" cap="small" dirty="0">
                          <a:solidFill>
                            <a:srgbClr val="FFFFFF"/>
                          </a:solidFill>
                          <a:effectLst/>
                          <a:latin typeface="Arial Nova Light" panose="020B0304020202020204" pitchFamily="34" charset="0"/>
                        </a:rPr>
                        <a:t>Fewest Donations from:</a:t>
                      </a:r>
                      <a:r>
                        <a:rPr lang="en-US" sz="1400" b="1" i="0" dirty="0">
                          <a:solidFill>
                            <a:srgbClr val="FFFFFF"/>
                          </a:solidFill>
                          <a:effectLst/>
                          <a:latin typeface="Arial Nova Light" panose="020B0304020202020204" pitchFamily="34" charset="0"/>
                        </a:rPr>
                        <a:t>​</a:t>
                      </a:r>
                      <a:endParaRPr lang="en-US" sz="1400" b="1" i="0" dirty="0">
                        <a:solidFill>
                          <a:srgbClr val="FFFFFF"/>
                        </a:solidFill>
                        <a:effectLst/>
                      </a:endParaRPr>
                    </a:p>
                  </a:txBody>
                  <a:tcPr marL="69534" marR="69534" marT="34767" marB="34767" anchor="ctr">
                    <a:lnL w="9525" cap="flat" cmpd="sng" algn="ctr">
                      <a:solidFill>
                        <a:srgbClr val="F4F7FC"/>
                      </a:solidFill>
                      <a:prstDash val="solid"/>
                      <a:round/>
                      <a:headEnd type="none" w="med" len="med"/>
                      <a:tailEnd type="none" w="med" len="med"/>
                    </a:lnL>
                    <a:lnR w="10001" cap="flat" cmpd="sng" algn="ctr">
                      <a:solidFill>
                        <a:srgbClr val="3E7520"/>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solidFill>
                      <a:srgbClr val="C85601"/>
                    </a:solidFill>
                  </a:tcPr>
                </a:tc>
                <a:extLst>
                  <a:ext uri="{0D108BD9-81ED-4DB2-BD59-A6C34878D82A}">
                    <a16:rowId xmlns:a16="http://schemas.microsoft.com/office/drawing/2014/main" val="494384722"/>
                  </a:ext>
                </a:extLst>
              </a:tr>
              <a:tr h="568599">
                <a:tc>
                  <a:txBody>
                    <a:bodyPr/>
                    <a:lstStyle/>
                    <a:p>
                      <a:pPr algn="l" fontAlgn="base"/>
                      <a:r>
                        <a:rPr lang="en-US" sz="1400" b="1" i="0" dirty="0">
                          <a:solidFill>
                            <a:srgbClr val="000000"/>
                          </a:solidFill>
                          <a:effectLst/>
                          <a:latin typeface="Arial Nova Light" panose="020B0304020202020204" pitchFamily="34" charset="0"/>
                        </a:rPr>
                        <a:t>Tier 1: 695* Generators</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txBody>
                  <a:tcPr marL="69534" marR="69534" marT="34767" marB="34767" anchor="ctr">
                    <a:lnL w="10001" cap="flat" cmpd="sng" algn="ctr">
                      <a:solidFill>
                        <a:srgbClr val="3E7520"/>
                      </a:solidFill>
                      <a:prstDash val="solid"/>
                      <a:round/>
                      <a:headEnd type="none" w="med" len="med"/>
                      <a:tailEnd type="none" w="med" len="med"/>
                    </a:lnL>
                    <a:lnR w="13335" cap="flat" cmpd="sng" algn="ctr">
                      <a:solidFill>
                        <a:srgbClr val="000000"/>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tcPr>
                </a:tc>
                <a:tc rowSpan="2">
                  <a:txBody>
                    <a:bodyPr/>
                    <a:lstStyle/>
                    <a:p>
                      <a:pPr algn="l" fontAlgn="base"/>
                      <a:r>
                        <a:rPr lang="en-US" sz="1400" b="1" i="0" dirty="0">
                          <a:solidFill>
                            <a:srgbClr val="000000"/>
                          </a:solidFill>
                          <a:effectLst/>
                          <a:latin typeface="Arial Nova Light" panose="020B0304020202020204" pitchFamily="34" charset="0"/>
                        </a:rPr>
                        <a:t>Grocery Stores, Restaurants and Schools</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txBody>
                  <a:tcPr marL="69534" marR="69534" marT="34767" marB="34767" anchor="ctr">
                    <a:lnL w="13335" cap="flat" cmpd="sng" algn="ctr">
                      <a:solidFill>
                        <a:srgbClr val="000000"/>
                      </a:solidFill>
                      <a:prstDash val="solid"/>
                      <a:round/>
                      <a:headEnd type="none" w="med" len="med"/>
                      <a:tailEnd type="none" w="med" len="med"/>
                    </a:lnL>
                    <a:lnR w="13335" cap="flat" cmpd="sng" algn="ctr">
                      <a:solidFill>
                        <a:srgbClr val="000000"/>
                      </a:solidFill>
                      <a:prstDash val="solid"/>
                      <a:round/>
                      <a:headEnd type="none" w="med" len="med"/>
                      <a:tailEnd type="none" w="med" len="med"/>
                    </a:lnR>
                    <a:lnT w="10001" cap="flat" cmpd="sng" algn="ctr">
                      <a:solidFill>
                        <a:srgbClr val="3E7520"/>
                      </a:solidFill>
                      <a:prstDash val="solid"/>
                      <a:round/>
                      <a:headEnd type="none" w="med" len="med"/>
                      <a:tailEnd type="none" w="med" len="med"/>
                    </a:lnT>
                    <a:lnB w="9525" cap="flat" cmpd="sng" algn="ctr">
                      <a:solidFill>
                        <a:srgbClr val="F4F7FC"/>
                      </a:solidFill>
                      <a:prstDash val="solid"/>
                      <a:round/>
                      <a:headEnd type="none" w="med" len="med"/>
                      <a:tailEnd type="none" w="med" len="med"/>
                    </a:lnB>
                  </a:tcPr>
                </a:tc>
                <a:tc rowSpan="2">
                  <a:txBody>
                    <a:bodyPr/>
                    <a:lstStyle/>
                    <a:p>
                      <a:pPr algn="l" fontAlgn="base"/>
                      <a:r>
                        <a:rPr lang="en-US" sz="1400" b="1" i="0" dirty="0">
                          <a:solidFill>
                            <a:srgbClr val="000000"/>
                          </a:solidFill>
                          <a:effectLst/>
                          <a:latin typeface="Arial Nova Light" panose="020B0304020202020204" pitchFamily="34" charset="0"/>
                        </a:rPr>
                        <a:t>Corporate Cafeterias, </a:t>
                      </a:r>
                    </a:p>
                    <a:p>
                      <a:pPr algn="l" fontAlgn="base"/>
                      <a:r>
                        <a:rPr lang="en-US" sz="1400" b="1" i="0" dirty="0">
                          <a:solidFill>
                            <a:srgbClr val="000000"/>
                          </a:solidFill>
                          <a:effectLst/>
                          <a:latin typeface="Arial Nova Light" panose="020B0304020202020204" pitchFamily="34" charset="0"/>
                        </a:rPr>
                        <a:t>Hospitals, Large Events</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txBody>
                  <a:tcPr marL="69534" marR="69534" marT="34767" marB="34767" anchor="ctr">
                    <a:lnL w="13335" cap="flat" cmpd="sng" algn="ctr">
                      <a:solidFill>
                        <a:srgbClr val="000000"/>
                      </a:solidFill>
                      <a:prstDash val="solid"/>
                      <a:round/>
                      <a:headEnd type="none" w="med" len="med"/>
                      <a:tailEnd type="none" w="med" len="med"/>
                    </a:lnL>
                    <a:lnR w="10001" cap="flat" cmpd="sng" algn="ctr">
                      <a:solidFill>
                        <a:srgbClr val="3E7520"/>
                      </a:solidFill>
                      <a:prstDash val="solid"/>
                      <a:round/>
                      <a:headEnd type="none" w="med" len="med"/>
                      <a:tailEnd type="none" w="med" len="med"/>
                    </a:lnR>
                    <a:lnT w="10001" cap="flat" cmpd="sng" algn="ctr">
                      <a:solidFill>
                        <a:srgbClr val="3E7520"/>
                      </a:solidFill>
                      <a:prstDash val="solid"/>
                      <a:round/>
                      <a:headEnd type="none" w="med" len="med"/>
                      <a:tailEnd type="none" w="med" len="med"/>
                    </a:lnT>
                    <a:lnB w="9525" cap="flat" cmpd="sng" algn="ctr">
                      <a:solidFill>
                        <a:srgbClr val="F4F7FC"/>
                      </a:solidFill>
                      <a:prstDash val="solid"/>
                      <a:round/>
                      <a:headEnd type="none" w="med" len="med"/>
                      <a:tailEnd type="none" w="med" len="med"/>
                    </a:lnB>
                  </a:tcPr>
                </a:tc>
                <a:extLst>
                  <a:ext uri="{0D108BD9-81ED-4DB2-BD59-A6C34878D82A}">
                    <a16:rowId xmlns:a16="http://schemas.microsoft.com/office/drawing/2014/main" val="3191712381"/>
                  </a:ext>
                </a:extLst>
              </a:tr>
              <a:tr h="498617">
                <a:tc>
                  <a:txBody>
                    <a:bodyPr/>
                    <a:lstStyle/>
                    <a:p>
                      <a:pPr algn="l" fontAlgn="base"/>
                      <a:r>
                        <a:rPr lang="en-US" sz="1400" b="1" i="0" dirty="0">
                          <a:solidFill>
                            <a:srgbClr val="000000"/>
                          </a:solidFill>
                          <a:effectLst/>
                          <a:latin typeface="Arial Nova Light" panose="020B0304020202020204" pitchFamily="34" charset="0"/>
                        </a:rPr>
                        <a:t>Tier 2: 1,595* Generators</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txBody>
                  <a:tcPr marL="69534" marR="69534" marT="34767" marB="34767" anchor="ctr">
                    <a:lnL w="10001" cap="flat" cmpd="sng" algn="ctr">
                      <a:solidFill>
                        <a:srgbClr val="3E7520"/>
                      </a:solidFill>
                      <a:prstDash val="solid"/>
                      <a:round/>
                      <a:headEnd type="none" w="med" len="med"/>
                      <a:tailEnd type="none" w="med" len="med"/>
                    </a:lnL>
                    <a:lnR w="13335" cap="flat" cmpd="sng" algn="ctr">
                      <a:solidFill>
                        <a:srgbClr val="000000"/>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89970125"/>
                  </a:ext>
                </a:extLst>
              </a:tr>
              <a:tr h="734804">
                <a:tc>
                  <a:txBody>
                    <a:bodyPr/>
                    <a:lstStyle/>
                    <a:p>
                      <a:pPr algn="l" fontAlgn="base"/>
                      <a:r>
                        <a:rPr lang="en-US" sz="1400" b="1" i="0" cap="small">
                          <a:solidFill>
                            <a:srgbClr val="FFFFFF"/>
                          </a:solidFill>
                          <a:effectLst/>
                          <a:latin typeface="Arial Nova Light" panose="020B0304020202020204" pitchFamily="34" charset="0"/>
                        </a:rPr>
                        <a:t>Edible Food Recovery #s</a:t>
                      </a:r>
                      <a:r>
                        <a:rPr lang="en-US" sz="1400" b="0" i="0">
                          <a:solidFill>
                            <a:srgbClr val="000000"/>
                          </a:solidFill>
                          <a:effectLst/>
                          <a:latin typeface="Arial Nova Light" panose="020B0304020202020204" pitchFamily="34" charset="0"/>
                        </a:rPr>
                        <a:t>​</a:t>
                      </a:r>
                      <a:endParaRPr lang="en-US" sz="1400" b="0" i="0">
                        <a:solidFill>
                          <a:srgbClr val="000000"/>
                        </a:solidFill>
                        <a:effectLst/>
                      </a:endParaRPr>
                    </a:p>
                  </a:txBody>
                  <a:tcPr marL="69534" marR="69534" marT="34767" marB="34767" anchor="ctr">
                    <a:lnL w="10001" cap="flat" cmpd="sng" algn="ctr">
                      <a:solidFill>
                        <a:srgbClr val="3E7520"/>
                      </a:solidFill>
                      <a:prstDash val="solid"/>
                      <a:round/>
                      <a:headEnd type="none" w="med" len="med"/>
                      <a:tailEnd type="none" w="med" len="med"/>
                    </a:lnL>
                    <a:lnR w="9525" cap="flat" cmpd="sng" algn="ctr">
                      <a:solidFill>
                        <a:srgbClr val="F4F7FC"/>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solidFill>
                      <a:srgbClr val="002060"/>
                    </a:solidFill>
                  </a:tcPr>
                </a:tc>
                <a:tc gridSpan="2">
                  <a:txBody>
                    <a:bodyPr/>
                    <a:lstStyle/>
                    <a:p>
                      <a:pPr algn="l" fontAlgn="base"/>
                      <a:r>
                        <a:rPr lang="en-US" sz="1400" b="1" i="0" cap="small">
                          <a:solidFill>
                            <a:srgbClr val="FFFFFF"/>
                          </a:solidFill>
                          <a:effectLst/>
                          <a:latin typeface="Arial Nova Light" panose="020B0304020202020204" pitchFamily="34" charset="0"/>
                        </a:rPr>
                        <a:t>Types of Food</a:t>
                      </a:r>
                      <a:r>
                        <a:rPr lang="en-US" sz="1400" b="0" i="0">
                          <a:solidFill>
                            <a:srgbClr val="000000"/>
                          </a:solidFill>
                          <a:effectLst/>
                          <a:latin typeface="Arial Nova Light" panose="020B0304020202020204" pitchFamily="34" charset="0"/>
                        </a:rPr>
                        <a:t>​</a:t>
                      </a:r>
                      <a:endParaRPr lang="en-US" sz="1400" b="0" i="0">
                        <a:solidFill>
                          <a:srgbClr val="000000"/>
                        </a:solidFill>
                        <a:effectLst/>
                      </a:endParaRPr>
                    </a:p>
                  </a:txBody>
                  <a:tcPr marL="69534" marR="69534" marT="34767" marB="34767" anchor="ctr">
                    <a:lnL w="9525" cap="flat" cmpd="sng" algn="ctr">
                      <a:solidFill>
                        <a:srgbClr val="F4F7FC"/>
                      </a:solidFill>
                      <a:prstDash val="solid"/>
                      <a:round/>
                      <a:headEnd type="none" w="med" len="med"/>
                      <a:tailEnd type="none" w="med" len="med"/>
                    </a:lnL>
                    <a:lnR w="10001" cap="flat" cmpd="sng" algn="ctr">
                      <a:solidFill>
                        <a:srgbClr val="3E7520"/>
                      </a:solidFill>
                      <a:prstDash val="solid"/>
                      <a:round/>
                      <a:headEnd type="none" w="med" len="med"/>
                      <a:tailEnd type="none" w="med" len="med"/>
                    </a:lnR>
                    <a:lnT w="9525" cap="flat" cmpd="sng" algn="ctr">
                      <a:solidFill>
                        <a:srgbClr val="F4F7FC"/>
                      </a:solidFill>
                      <a:prstDash val="solid"/>
                      <a:round/>
                      <a:headEnd type="none" w="med" len="med"/>
                      <a:tailEnd type="none" w="med" len="med"/>
                    </a:lnT>
                    <a:lnB w="10001" cap="flat" cmpd="sng" algn="ctr">
                      <a:solidFill>
                        <a:srgbClr val="3E7520"/>
                      </a:solid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4053541113"/>
                  </a:ext>
                </a:extLst>
              </a:tr>
              <a:tr h="734804">
                <a:tc>
                  <a:txBody>
                    <a:bodyPr/>
                    <a:lstStyle/>
                    <a:p>
                      <a:pPr algn="l" fontAlgn="base"/>
                      <a:r>
                        <a:rPr lang="en-US" sz="1400" b="1" i="0" dirty="0">
                          <a:solidFill>
                            <a:srgbClr val="FF0000"/>
                          </a:solidFill>
                          <a:effectLst/>
                          <a:latin typeface="Arial Nova Light" panose="020B0304020202020204" pitchFamily="34" charset="0"/>
                        </a:rPr>
                        <a:t>52,085,364*</a:t>
                      </a:r>
                      <a:r>
                        <a:rPr lang="en-US" sz="1400" b="1" i="0" dirty="0">
                          <a:solidFill>
                            <a:srgbClr val="000000"/>
                          </a:solidFill>
                          <a:effectLst/>
                          <a:latin typeface="Arial Nova Light" panose="020B0304020202020204" pitchFamily="34" charset="0"/>
                        </a:rPr>
                        <a:t> Lbs.  </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p>
                      <a:pPr algn="l" fontAlgn="base"/>
                      <a:r>
                        <a:rPr lang="en-US" sz="1400" b="1" i="0" dirty="0">
                          <a:solidFill>
                            <a:srgbClr val="000000"/>
                          </a:solidFill>
                          <a:effectLst/>
                          <a:latin typeface="Arial Nova Light" panose="020B0304020202020204" pitchFamily="34" charset="0"/>
                        </a:rPr>
                        <a:t>Food Disposed</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txBody>
                  <a:tcPr marL="69534" marR="69534" marT="34767" marB="34767" anchor="ctr">
                    <a:lnL w="10001" cap="flat" cmpd="sng" algn="ctr">
                      <a:solidFill>
                        <a:srgbClr val="3E7520"/>
                      </a:solidFill>
                      <a:prstDash val="solid"/>
                      <a:round/>
                      <a:headEnd type="none" w="med" len="med"/>
                      <a:tailEnd type="none" w="med" len="med"/>
                    </a:lnL>
                    <a:lnR w="13335" cap="flat" cmpd="sng" algn="ctr">
                      <a:solidFill>
                        <a:srgbClr val="000000"/>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tcPr>
                </a:tc>
                <a:tc gridSpan="2">
                  <a:txBody>
                    <a:bodyPr/>
                    <a:lstStyle/>
                    <a:p>
                      <a:pPr algn="l" fontAlgn="base"/>
                      <a:r>
                        <a:rPr lang="en-US" sz="1400" b="1" i="0" dirty="0">
                          <a:solidFill>
                            <a:srgbClr val="000000"/>
                          </a:solidFill>
                          <a:effectLst/>
                          <a:latin typeface="Arial Nova Light" panose="020B0304020202020204" pitchFamily="34" charset="0"/>
                        </a:rPr>
                        <a:t>Most disposed: Hot prepared foods, frozen prepared foods</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txBody>
                  <a:tcPr marL="69534" marR="69534" marT="34767" marB="34767" anchor="ctr">
                    <a:lnL w="13335" cap="flat" cmpd="sng" algn="ctr">
                      <a:solidFill>
                        <a:srgbClr val="000000"/>
                      </a:solidFill>
                      <a:prstDash val="solid"/>
                      <a:round/>
                      <a:headEnd type="none" w="med" len="med"/>
                      <a:tailEnd type="none" w="med" len="med"/>
                    </a:lnL>
                    <a:lnR w="10001" cap="flat" cmpd="sng" algn="ctr">
                      <a:solidFill>
                        <a:srgbClr val="3E7520"/>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75688472"/>
                  </a:ext>
                </a:extLst>
              </a:tr>
              <a:tr h="734804">
                <a:tc>
                  <a:txBody>
                    <a:bodyPr/>
                    <a:lstStyle/>
                    <a:p>
                      <a:pPr algn="l" fontAlgn="base"/>
                      <a:r>
                        <a:rPr lang="en-US" sz="1400" b="1" i="0" dirty="0">
                          <a:solidFill>
                            <a:srgbClr val="00B050"/>
                          </a:solidFill>
                          <a:effectLst/>
                          <a:latin typeface="Arial Nova Light" panose="020B0304020202020204" pitchFamily="34" charset="0"/>
                        </a:rPr>
                        <a:t>42,906,620*</a:t>
                      </a:r>
                      <a:r>
                        <a:rPr lang="en-US" sz="1400" b="1" i="0" dirty="0">
                          <a:solidFill>
                            <a:srgbClr val="000000"/>
                          </a:solidFill>
                          <a:effectLst/>
                          <a:latin typeface="Arial Nova Light" panose="020B0304020202020204" pitchFamily="34" charset="0"/>
                        </a:rPr>
                        <a:t> Lbs. </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p>
                      <a:pPr algn="l" fontAlgn="base"/>
                      <a:r>
                        <a:rPr lang="en-US" sz="1400" b="1" i="0" dirty="0">
                          <a:solidFill>
                            <a:srgbClr val="000000"/>
                          </a:solidFill>
                          <a:effectLst/>
                          <a:latin typeface="Arial Nova Light" panose="020B0304020202020204" pitchFamily="34" charset="0"/>
                        </a:rPr>
                        <a:t>Edible Food RECOVERED</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txBody>
                  <a:tcPr marL="69534" marR="69534" marT="34767" marB="34767" anchor="ctr">
                    <a:lnL w="10001" cap="flat" cmpd="sng" algn="ctr">
                      <a:solidFill>
                        <a:srgbClr val="3E7520"/>
                      </a:solidFill>
                      <a:prstDash val="solid"/>
                      <a:round/>
                      <a:headEnd type="none" w="med" len="med"/>
                      <a:tailEnd type="none" w="med" len="med"/>
                    </a:lnL>
                    <a:lnR w="13335" cap="flat" cmpd="sng" algn="ctr">
                      <a:solidFill>
                        <a:srgbClr val="000000"/>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tcPr>
                </a:tc>
                <a:tc gridSpan="2">
                  <a:txBody>
                    <a:bodyPr/>
                    <a:lstStyle/>
                    <a:p>
                      <a:pPr algn="l" fontAlgn="base"/>
                      <a:r>
                        <a:rPr lang="en-US" sz="1400" b="1" i="0" dirty="0">
                          <a:solidFill>
                            <a:srgbClr val="000000"/>
                          </a:solidFill>
                          <a:effectLst/>
                          <a:latin typeface="Arial Nova Light" panose="020B0304020202020204" pitchFamily="34" charset="0"/>
                        </a:rPr>
                        <a:t>Most donated: Shelf-stable nonperishables, fresh produce, baked goods, cold refrigerated goods</a:t>
                      </a:r>
                      <a:r>
                        <a:rPr lang="en-US" sz="1400" b="0" i="0" dirty="0">
                          <a:solidFill>
                            <a:srgbClr val="000000"/>
                          </a:solidFill>
                          <a:effectLst/>
                          <a:latin typeface="Arial Nova Light" panose="020B0304020202020204" pitchFamily="34" charset="0"/>
                        </a:rPr>
                        <a:t>​</a:t>
                      </a:r>
                      <a:endParaRPr lang="en-US" sz="1400" b="0" i="0" dirty="0">
                        <a:solidFill>
                          <a:srgbClr val="000000"/>
                        </a:solidFill>
                        <a:effectLst/>
                      </a:endParaRPr>
                    </a:p>
                  </a:txBody>
                  <a:tcPr marL="69534" marR="69534" marT="34767" marB="34767" anchor="ctr">
                    <a:lnL w="13335" cap="flat" cmpd="sng" algn="ctr">
                      <a:solidFill>
                        <a:srgbClr val="000000"/>
                      </a:solidFill>
                      <a:prstDash val="solid"/>
                      <a:round/>
                      <a:headEnd type="none" w="med" len="med"/>
                      <a:tailEnd type="none" w="med" len="med"/>
                    </a:lnL>
                    <a:lnR w="10001" cap="flat" cmpd="sng" algn="ctr">
                      <a:solidFill>
                        <a:srgbClr val="3E7520"/>
                      </a:solidFill>
                      <a:prstDash val="solid"/>
                      <a:round/>
                      <a:headEnd type="none" w="med" len="med"/>
                      <a:tailEnd type="none" w="med" len="med"/>
                    </a:lnR>
                    <a:lnT w="10001" cap="flat" cmpd="sng" algn="ctr">
                      <a:solidFill>
                        <a:srgbClr val="3E7520"/>
                      </a:solidFill>
                      <a:prstDash val="solid"/>
                      <a:round/>
                      <a:headEnd type="none" w="med" len="med"/>
                      <a:tailEnd type="none" w="med" len="med"/>
                    </a:lnT>
                    <a:lnB w="10001" cap="flat" cmpd="sng" algn="ctr">
                      <a:solidFill>
                        <a:srgbClr val="3E752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34755708"/>
                  </a:ext>
                </a:extLst>
              </a:tr>
            </a:tbl>
          </a:graphicData>
        </a:graphic>
      </p:graphicFrame>
      <p:sp>
        <p:nvSpPr>
          <p:cNvPr id="9" name="Rectangle 2">
            <a:extLst>
              <a:ext uri="{FF2B5EF4-FFF2-40B4-BE49-F238E27FC236}">
                <a16:creationId xmlns:a16="http://schemas.microsoft.com/office/drawing/2014/main" id="{2AFEF308-7F4F-425F-B3A0-BFAB2A2F2A1A}"/>
              </a:ext>
            </a:extLst>
          </p:cNvPr>
          <p:cNvSpPr>
            <a:spLocks noChangeArrowheads="1"/>
          </p:cNvSpPr>
          <p:nvPr/>
        </p:nvSpPr>
        <p:spPr bwMode="auto">
          <a:xfrm>
            <a:off x="332064" y="23222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AutoShape 6">
            <a:extLst>
              <a:ext uri="{FF2B5EF4-FFF2-40B4-BE49-F238E27FC236}">
                <a16:creationId xmlns:a16="http://schemas.microsoft.com/office/drawing/2014/main" id="{13CB8722-FD28-4633-8508-8BEF67303BF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Title 1">
            <a:extLst>
              <a:ext uri="{FF2B5EF4-FFF2-40B4-BE49-F238E27FC236}">
                <a16:creationId xmlns:a16="http://schemas.microsoft.com/office/drawing/2014/main" id="{4407E579-04F6-418E-8B3A-91F7C5488E3E}"/>
              </a:ext>
            </a:extLst>
          </p:cNvPr>
          <p:cNvSpPr txBox="1">
            <a:spLocks/>
          </p:cNvSpPr>
          <p:nvPr/>
        </p:nvSpPr>
        <p:spPr>
          <a:xfrm>
            <a:off x="513670" y="0"/>
            <a:ext cx="6896534"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Edible Food Capacity Planning</a:t>
            </a:r>
          </a:p>
        </p:txBody>
      </p:sp>
      <p:sp>
        <p:nvSpPr>
          <p:cNvPr id="5" name="TextBox 4">
            <a:extLst>
              <a:ext uri="{FF2B5EF4-FFF2-40B4-BE49-F238E27FC236}">
                <a16:creationId xmlns:a16="http://schemas.microsoft.com/office/drawing/2014/main" id="{8E1BB38C-9C4A-4712-8711-EAD8D6998A33}"/>
              </a:ext>
            </a:extLst>
          </p:cNvPr>
          <p:cNvSpPr txBox="1"/>
          <p:nvPr/>
        </p:nvSpPr>
        <p:spPr>
          <a:xfrm>
            <a:off x="1876355" y="6234178"/>
            <a:ext cx="5086489" cy="369332"/>
          </a:xfrm>
          <a:prstGeom prst="rect">
            <a:avLst/>
          </a:prstGeom>
          <a:noFill/>
        </p:spPr>
        <p:txBody>
          <a:bodyPr wrap="square" rtlCol="0">
            <a:spAutoFit/>
          </a:bodyPr>
          <a:lstStyle/>
          <a:p>
            <a:r>
              <a:rPr lang="en-US" dirty="0">
                <a:solidFill>
                  <a:schemeClr val="bg1"/>
                </a:solidFill>
              </a:rPr>
              <a:t>* Total Amounts Based Off 34 of 35 Jurisdictions</a:t>
            </a:r>
          </a:p>
        </p:txBody>
      </p:sp>
      <p:graphicFrame>
        <p:nvGraphicFramePr>
          <p:cNvPr id="2" name="Table 2">
            <a:extLst>
              <a:ext uri="{FF2B5EF4-FFF2-40B4-BE49-F238E27FC236}">
                <a16:creationId xmlns:a16="http://schemas.microsoft.com/office/drawing/2014/main" id="{CFF446F2-15AD-6FD0-D90D-5B4AE4DF1FE9}"/>
              </a:ext>
            </a:extLst>
          </p:cNvPr>
          <p:cNvGraphicFramePr>
            <a:graphicFrameLocks noGrp="1"/>
          </p:cNvGraphicFramePr>
          <p:nvPr>
            <p:extLst>
              <p:ext uri="{D42A27DB-BD31-4B8C-83A1-F6EECF244321}">
                <p14:modId xmlns:p14="http://schemas.microsoft.com/office/powerpoint/2010/main" val="3027856389"/>
              </p:ext>
            </p:extLst>
          </p:nvPr>
        </p:nvGraphicFramePr>
        <p:xfrm>
          <a:off x="695450" y="5439632"/>
          <a:ext cx="7757991" cy="741680"/>
        </p:xfrm>
        <a:graphic>
          <a:graphicData uri="http://schemas.openxmlformats.org/drawingml/2006/table">
            <a:tbl>
              <a:tblPr firstRow="1" bandRow="1">
                <a:tableStyleId>{5C22544A-7EE6-4342-B048-85BDC9FD1C3A}</a:tableStyleId>
              </a:tblPr>
              <a:tblGrid>
                <a:gridCol w="2591343">
                  <a:extLst>
                    <a:ext uri="{9D8B030D-6E8A-4147-A177-3AD203B41FA5}">
                      <a16:colId xmlns:a16="http://schemas.microsoft.com/office/drawing/2014/main" val="2264835572"/>
                    </a:ext>
                  </a:extLst>
                </a:gridCol>
                <a:gridCol w="5166648">
                  <a:extLst>
                    <a:ext uri="{9D8B030D-6E8A-4147-A177-3AD203B41FA5}">
                      <a16:colId xmlns:a16="http://schemas.microsoft.com/office/drawing/2014/main" val="3314393143"/>
                    </a:ext>
                  </a:extLst>
                </a:gridCol>
              </a:tblGrid>
              <a:tr h="370840">
                <a:tc>
                  <a:txBody>
                    <a:bodyPr/>
                    <a:lstStyle/>
                    <a:p>
                      <a:r>
                        <a:rPr lang="en-US" sz="1600" b="0" dirty="0">
                          <a:solidFill>
                            <a:schemeClr val="bg1"/>
                          </a:solidFill>
                        </a:rPr>
                        <a:t>67,736,146 Lbs.</a:t>
                      </a:r>
                    </a:p>
                  </a:txBody>
                  <a:tcPr>
                    <a:solidFill>
                      <a:schemeClr val="accent3">
                        <a:lumMod val="40000"/>
                        <a:lumOff val="60000"/>
                      </a:schemeClr>
                    </a:solidFill>
                  </a:tcPr>
                </a:tc>
                <a:tc>
                  <a:txBody>
                    <a:bodyPr/>
                    <a:lstStyle/>
                    <a:p>
                      <a:r>
                        <a:rPr lang="en-US" sz="1600" b="0" dirty="0">
                          <a:solidFill>
                            <a:schemeClr val="bg1"/>
                          </a:solidFill>
                        </a:rPr>
                        <a:t>Verifiable Capacity Available to the County</a:t>
                      </a:r>
                    </a:p>
                  </a:txBody>
                  <a:tcPr>
                    <a:solidFill>
                      <a:schemeClr val="accent3">
                        <a:lumMod val="40000"/>
                        <a:lumOff val="60000"/>
                      </a:schemeClr>
                    </a:solidFill>
                  </a:tcPr>
                </a:tc>
                <a:extLst>
                  <a:ext uri="{0D108BD9-81ED-4DB2-BD59-A6C34878D82A}">
                    <a16:rowId xmlns:a16="http://schemas.microsoft.com/office/drawing/2014/main" val="1623682288"/>
                  </a:ext>
                </a:extLst>
              </a:tr>
              <a:tr h="370840">
                <a:tc>
                  <a:txBody>
                    <a:bodyPr/>
                    <a:lstStyle/>
                    <a:p>
                      <a:r>
                        <a:rPr lang="en-US" sz="1600" dirty="0">
                          <a:solidFill>
                            <a:schemeClr val="bg1"/>
                          </a:solidFill>
                        </a:rPr>
                        <a:t>10,417,073 Lbs.</a:t>
                      </a:r>
                    </a:p>
                  </a:txBody>
                  <a:tcPr>
                    <a:solidFill>
                      <a:schemeClr val="accent4">
                        <a:lumMod val="40000"/>
                        <a:lumOff val="60000"/>
                      </a:schemeClr>
                    </a:solidFill>
                  </a:tcPr>
                </a:tc>
                <a:tc>
                  <a:txBody>
                    <a:bodyPr/>
                    <a:lstStyle/>
                    <a:p>
                      <a:r>
                        <a:rPr lang="en-US" sz="1600" dirty="0">
                          <a:solidFill>
                            <a:schemeClr val="bg1"/>
                          </a:solidFill>
                        </a:rPr>
                        <a:t>County-wide Required Minimum Recovered (20%)</a:t>
                      </a:r>
                    </a:p>
                  </a:txBody>
                  <a:tcPr>
                    <a:solidFill>
                      <a:schemeClr val="accent4">
                        <a:lumMod val="40000"/>
                        <a:lumOff val="60000"/>
                      </a:schemeClr>
                    </a:solidFill>
                  </a:tcPr>
                </a:tc>
                <a:extLst>
                  <a:ext uri="{0D108BD9-81ED-4DB2-BD59-A6C34878D82A}">
                    <a16:rowId xmlns:a16="http://schemas.microsoft.com/office/drawing/2014/main" val="1556134981"/>
                  </a:ext>
                </a:extLst>
              </a:tr>
            </a:tbl>
          </a:graphicData>
        </a:graphic>
      </p:graphicFrame>
    </p:spTree>
    <p:extLst>
      <p:ext uri="{BB962C8B-B14F-4D97-AF65-F5344CB8AC3E}">
        <p14:creationId xmlns:p14="http://schemas.microsoft.com/office/powerpoint/2010/main" val="313476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D72406-8E74-4ABB-8B51-299C8FFB561D}"/>
              </a:ext>
            </a:extLst>
          </p:cNvPr>
          <p:cNvSpPr>
            <a:spLocks noGrp="1"/>
          </p:cNvSpPr>
          <p:nvPr>
            <p:ph type="title"/>
          </p:nvPr>
        </p:nvSpPr>
        <p:spPr>
          <a:xfrm>
            <a:off x="1814656" y="1306295"/>
            <a:ext cx="7134354" cy="484749"/>
          </a:xfrm>
        </p:spPr>
        <p:txBody>
          <a:bodyPr>
            <a:normAutofit fontScale="90000"/>
          </a:bodyPr>
          <a:lstStyle/>
          <a:p>
            <a:r>
              <a:rPr lang="en-US" sz="2625" b="1" cap="small">
                <a:latin typeface="Arial Nova Light"/>
              </a:rPr>
              <a:t>Capacity Planning Assessment – Food Recovery</a:t>
            </a:r>
            <a:endParaRPr lang="en-US" sz="2625" b="1" cap="small">
              <a:latin typeface="Arial Nova Light" panose="020B0304020202020204" pitchFamily="34" charset="0"/>
            </a:endParaRPr>
          </a:p>
        </p:txBody>
      </p:sp>
      <p:sp>
        <p:nvSpPr>
          <p:cNvPr id="2" name="Content Placeholder 2">
            <a:extLst>
              <a:ext uri="{FF2B5EF4-FFF2-40B4-BE49-F238E27FC236}">
                <a16:creationId xmlns:a16="http://schemas.microsoft.com/office/drawing/2014/main" id="{F5EBD539-7369-497B-A837-5E80797A20A2}"/>
              </a:ext>
            </a:extLst>
          </p:cNvPr>
          <p:cNvSpPr>
            <a:spLocks noGrp="1"/>
          </p:cNvSpPr>
          <p:nvPr>
            <p:ph sz="half" idx="1"/>
          </p:nvPr>
        </p:nvSpPr>
        <p:spPr>
          <a:xfrm>
            <a:off x="513670" y="1409350"/>
            <a:ext cx="6608583" cy="4689446"/>
          </a:xfrm>
        </p:spPr>
        <p:txBody>
          <a:bodyPr vert="horz" lIns="68580" tIns="34290" rIns="68580" bIns="34290" rtlCol="0" anchor="t">
            <a:normAutofit lnSpcReduction="10000"/>
          </a:bodyPr>
          <a:lstStyle/>
          <a:p>
            <a:pPr marL="228124" indent="-228124"/>
            <a:r>
              <a:rPr lang="en-US" dirty="0">
                <a:latin typeface="Trebuchet MS" panose="020B0603020202020204" pitchFamily="34" charset="0"/>
                <a:ea typeface="+mn-lt"/>
                <a:cs typeface="+mn-lt"/>
              </a:rPr>
              <a:t>Capacity Assessment</a:t>
            </a:r>
            <a:endParaRPr lang="en-US" dirty="0">
              <a:latin typeface="Trebuchet MS" panose="020B0603020202020204" pitchFamily="34" charset="0"/>
              <a:cs typeface="Times New Roman"/>
            </a:endParaRPr>
          </a:p>
          <a:p>
            <a:pPr marL="566738" lvl="1" indent="-228124"/>
            <a:r>
              <a:rPr lang="en-US" dirty="0">
                <a:latin typeface="Trebuchet MS" panose="020B0603020202020204" pitchFamily="34" charset="0"/>
                <a:ea typeface="+mn-lt"/>
                <a:cs typeface="+mn-lt"/>
              </a:rPr>
              <a:t>28 jurisdictions reported having capacity secured.</a:t>
            </a:r>
          </a:p>
          <a:p>
            <a:pPr marL="566738" lvl="1" indent="-228124"/>
            <a:r>
              <a:rPr lang="en-US" dirty="0">
                <a:latin typeface="Trebuchet MS" panose="020B0603020202020204" pitchFamily="34" charset="0"/>
                <a:ea typeface="+mn-lt"/>
                <a:cs typeface="+mn-lt"/>
              </a:rPr>
              <a:t>6 jurisdictions reported having capacity but needing more.</a:t>
            </a:r>
          </a:p>
          <a:p>
            <a:pPr marL="566738" lvl="1" indent="-228124"/>
            <a:r>
              <a:rPr lang="en-US" dirty="0">
                <a:latin typeface="Trebuchet MS" panose="020B0603020202020204" pitchFamily="34" charset="0"/>
                <a:ea typeface="+mn-lt"/>
                <a:cs typeface="+mn-lt"/>
              </a:rPr>
              <a:t>1 jurisdiction reported not having capacity secured</a:t>
            </a:r>
            <a:r>
              <a:rPr lang="en-US" dirty="0">
                <a:latin typeface="Trebuchet MS" panose="020B0603020202020204" pitchFamily="34" charset="0"/>
                <a:cs typeface="Times New Roman"/>
              </a:rPr>
              <a:t>.</a:t>
            </a:r>
          </a:p>
          <a:p>
            <a:pPr marL="338614" lvl="1" indent="0">
              <a:buNone/>
            </a:pPr>
            <a:endParaRPr lang="en-US" dirty="0">
              <a:latin typeface="Trebuchet MS" panose="020B0603020202020204" pitchFamily="34" charset="0"/>
              <a:cs typeface="Times New Roman"/>
            </a:endParaRPr>
          </a:p>
          <a:p>
            <a:pPr marL="228124" indent="-228124"/>
            <a:r>
              <a:rPr lang="en-US" dirty="0">
                <a:latin typeface="Trebuchet MS" panose="020B0603020202020204" pitchFamily="34" charset="0"/>
                <a:cs typeface="Times New Roman"/>
              </a:rPr>
              <a:t>Jurisdictions requesting additional support </a:t>
            </a:r>
          </a:p>
          <a:p>
            <a:pPr marL="685324" lvl="1" indent="-228124"/>
            <a:r>
              <a:rPr lang="en-US" dirty="0">
                <a:latin typeface="Trebuchet MS" panose="020B0603020202020204" pitchFamily="34" charset="0"/>
                <a:ea typeface="+mn-lt"/>
                <a:cs typeface="+mn-lt"/>
              </a:rPr>
              <a:t>6 cities requested capacity building support or guidance.</a:t>
            </a:r>
          </a:p>
          <a:p>
            <a:pPr marL="1142524" lvl="2" indent="-228124"/>
            <a:r>
              <a:rPr lang="en-US" dirty="0">
                <a:latin typeface="Trebuchet MS" panose="020B0603020202020204" pitchFamily="34" charset="0"/>
                <a:ea typeface="+mn-lt"/>
                <a:cs typeface="+mn-lt"/>
              </a:rPr>
              <a:t>All 6 are working with a consultant. </a:t>
            </a:r>
          </a:p>
          <a:p>
            <a:pPr marL="914400" lvl="2" indent="0">
              <a:buNone/>
            </a:pPr>
            <a:endParaRPr lang="en-US" dirty="0">
              <a:latin typeface="Trebuchet MS" panose="020B0603020202020204" pitchFamily="34" charset="0"/>
              <a:cs typeface="Times New Roman"/>
            </a:endParaRPr>
          </a:p>
          <a:p>
            <a:pPr marL="228124" indent="-228124"/>
            <a:r>
              <a:rPr lang="en-US" dirty="0">
                <a:latin typeface="Trebuchet MS" panose="020B0603020202020204" pitchFamily="34" charset="0"/>
                <a:ea typeface="+mn-lt"/>
                <a:cs typeface="Times New Roman"/>
              </a:rPr>
              <a:t>Grant Funding/Support</a:t>
            </a:r>
          </a:p>
          <a:p>
            <a:pPr marL="685324" lvl="1" indent="-228124"/>
            <a:r>
              <a:rPr lang="en-US" dirty="0">
                <a:latin typeface="Trebuchet MS" panose="020B0603020202020204" pitchFamily="34" charset="0"/>
                <a:ea typeface="+mn-lt"/>
                <a:cs typeface="Times New Roman"/>
              </a:rPr>
              <a:t>OCWR is assessing various ways to potentially provide assistance.</a:t>
            </a:r>
            <a:endParaRPr lang="en-US" dirty="0">
              <a:latin typeface="Trebuchet MS" panose="020B0603020202020204" pitchFamily="34" charset="0"/>
              <a:ea typeface="+mn-lt"/>
              <a:cs typeface="+mn-lt"/>
            </a:endParaRPr>
          </a:p>
          <a:p>
            <a:pPr marL="566738" lvl="1" indent="-228124"/>
            <a:endParaRPr lang="en-US" dirty="0">
              <a:latin typeface="Arial Nova Light"/>
              <a:cs typeface="Calibri" panose="020F0502020204030204"/>
            </a:endParaRPr>
          </a:p>
          <a:p>
            <a:pPr marL="676751" lvl="2" indent="0">
              <a:buClr>
                <a:srgbClr val="679015"/>
              </a:buClr>
              <a:buNone/>
            </a:pPr>
            <a:endParaRPr lang="en-US" dirty="0">
              <a:latin typeface="Arial Nova Light"/>
              <a:cs typeface="Calibri" panose="020F0502020204030204"/>
            </a:endParaRPr>
          </a:p>
          <a:p>
            <a:pPr marL="342900" lvl="1" indent="0">
              <a:buNone/>
            </a:pPr>
            <a:endParaRPr lang="en-US" dirty="0">
              <a:latin typeface="Arial Nova Light"/>
              <a:cs typeface="Calibri" panose="020F0502020204030204"/>
            </a:endParaRPr>
          </a:p>
        </p:txBody>
      </p:sp>
      <p:sp>
        <p:nvSpPr>
          <p:cNvPr id="5" name="Title 1">
            <a:extLst>
              <a:ext uri="{FF2B5EF4-FFF2-40B4-BE49-F238E27FC236}">
                <a16:creationId xmlns:a16="http://schemas.microsoft.com/office/drawing/2014/main" id="{D21301FA-0A43-4931-8569-0829F1D0F790}"/>
              </a:ext>
            </a:extLst>
          </p:cNvPr>
          <p:cNvSpPr txBox="1">
            <a:spLocks/>
          </p:cNvSpPr>
          <p:nvPr/>
        </p:nvSpPr>
        <p:spPr>
          <a:xfrm>
            <a:off x="513670" y="0"/>
            <a:ext cx="6896534"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Edible Food Capacity Planning</a:t>
            </a:r>
          </a:p>
        </p:txBody>
      </p:sp>
      <p:pic>
        <p:nvPicPr>
          <p:cNvPr id="3" name="Picture 2">
            <a:extLst>
              <a:ext uri="{FF2B5EF4-FFF2-40B4-BE49-F238E27FC236}">
                <a16:creationId xmlns:a16="http://schemas.microsoft.com/office/drawing/2014/main" id="{0A97E1ED-6376-1B49-7D3A-8DF672082F0D}"/>
              </a:ext>
            </a:extLst>
          </p:cNvPr>
          <p:cNvPicPr>
            <a:picLocks noChangeAspect="1"/>
          </p:cNvPicPr>
          <p:nvPr/>
        </p:nvPicPr>
        <p:blipFill>
          <a:blip r:embed="rId3"/>
          <a:stretch>
            <a:fillRect/>
          </a:stretch>
        </p:blipFill>
        <p:spPr>
          <a:xfrm>
            <a:off x="7419882" y="1787459"/>
            <a:ext cx="1231499" cy="3743268"/>
          </a:xfrm>
          <a:prstGeom prst="rect">
            <a:avLst/>
          </a:prstGeom>
        </p:spPr>
      </p:pic>
    </p:spTree>
    <p:extLst>
      <p:ext uri="{BB962C8B-B14F-4D97-AF65-F5344CB8AC3E}">
        <p14:creationId xmlns:p14="http://schemas.microsoft.com/office/powerpoint/2010/main" val="351905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D72406-8E74-4ABB-8B51-299C8FFB561D}"/>
              </a:ext>
            </a:extLst>
          </p:cNvPr>
          <p:cNvSpPr>
            <a:spLocks noGrp="1"/>
          </p:cNvSpPr>
          <p:nvPr>
            <p:ph type="title"/>
          </p:nvPr>
        </p:nvSpPr>
        <p:spPr>
          <a:xfrm>
            <a:off x="1814656" y="1306295"/>
            <a:ext cx="7134354" cy="484749"/>
          </a:xfrm>
        </p:spPr>
        <p:txBody>
          <a:bodyPr>
            <a:normAutofit fontScale="90000"/>
          </a:bodyPr>
          <a:lstStyle/>
          <a:p>
            <a:r>
              <a:rPr lang="en-US" sz="2625" b="1" cap="small">
                <a:latin typeface="Arial Nova Light"/>
              </a:rPr>
              <a:t>Capacity Planning Assessment – Food Recovery</a:t>
            </a:r>
            <a:endParaRPr lang="en-US" sz="2625" b="1" cap="small">
              <a:latin typeface="Arial Nova Light" panose="020B0304020202020204" pitchFamily="34" charset="0"/>
            </a:endParaRPr>
          </a:p>
        </p:txBody>
      </p:sp>
      <p:sp>
        <p:nvSpPr>
          <p:cNvPr id="2" name="Content Placeholder 2">
            <a:extLst>
              <a:ext uri="{FF2B5EF4-FFF2-40B4-BE49-F238E27FC236}">
                <a16:creationId xmlns:a16="http://schemas.microsoft.com/office/drawing/2014/main" id="{F5EBD539-7369-497B-A837-5E80797A20A2}"/>
              </a:ext>
            </a:extLst>
          </p:cNvPr>
          <p:cNvSpPr>
            <a:spLocks noGrp="1"/>
          </p:cNvSpPr>
          <p:nvPr>
            <p:ph sz="half" idx="1"/>
          </p:nvPr>
        </p:nvSpPr>
        <p:spPr>
          <a:xfrm>
            <a:off x="513671" y="1894098"/>
            <a:ext cx="4175776" cy="3657607"/>
          </a:xfrm>
        </p:spPr>
        <p:txBody>
          <a:bodyPr vert="horz" lIns="68580" tIns="34290" rIns="68580" bIns="34290" rtlCol="0" anchor="t">
            <a:normAutofit/>
          </a:bodyPr>
          <a:lstStyle/>
          <a:p>
            <a:pPr marL="0" indent="0">
              <a:buNone/>
            </a:pPr>
            <a:r>
              <a:rPr lang="en-US" dirty="0">
                <a:latin typeface="Trebuchet MS" panose="020B0603020202020204" pitchFamily="34" charset="0"/>
                <a:ea typeface="+mn-lt"/>
                <a:cs typeface="+mn-lt"/>
              </a:rPr>
              <a:t>Organizations</a:t>
            </a:r>
          </a:p>
          <a:p>
            <a:pPr marL="685324" lvl="1" indent="-228124"/>
            <a:r>
              <a:rPr lang="en-US" dirty="0">
                <a:solidFill>
                  <a:schemeClr val="bg1"/>
                </a:solidFill>
                <a:latin typeface="Trebuchet MS" panose="020B0603020202020204" pitchFamily="34" charset="0"/>
                <a:ea typeface="+mn-lt"/>
                <a:cs typeface="+mn-lt"/>
              </a:rPr>
              <a:t>Second Harvest</a:t>
            </a:r>
          </a:p>
          <a:p>
            <a:pPr marL="685324" lvl="1" indent="-228124"/>
            <a:r>
              <a:rPr lang="en-US" dirty="0">
                <a:solidFill>
                  <a:schemeClr val="bg1"/>
                </a:solidFill>
                <a:latin typeface="Trebuchet MS" panose="020B0603020202020204" pitchFamily="34" charset="0"/>
                <a:ea typeface="+mn-lt"/>
                <a:cs typeface="+mn-lt"/>
              </a:rPr>
              <a:t>Abound Food Care</a:t>
            </a:r>
          </a:p>
          <a:p>
            <a:pPr marL="685324" lvl="1" indent="-228124"/>
            <a:r>
              <a:rPr lang="en-US" dirty="0">
                <a:solidFill>
                  <a:schemeClr val="bg1"/>
                </a:solidFill>
                <a:latin typeface="Trebuchet MS" panose="020B0603020202020204" pitchFamily="34" charset="0"/>
                <a:ea typeface="+mn-lt"/>
                <a:cs typeface="+mn-lt"/>
              </a:rPr>
              <a:t>Food Finders</a:t>
            </a:r>
          </a:p>
          <a:p>
            <a:pPr marL="685324" lvl="1" indent="-228124"/>
            <a:r>
              <a:rPr lang="en-US" dirty="0">
                <a:solidFill>
                  <a:schemeClr val="bg1"/>
                </a:solidFill>
                <a:latin typeface="Trebuchet MS" panose="020B0603020202020204" pitchFamily="34" charset="0"/>
                <a:ea typeface="+mn-lt"/>
                <a:cs typeface="+mn-lt"/>
              </a:rPr>
              <a:t>Helping Hands</a:t>
            </a:r>
          </a:p>
          <a:p>
            <a:pPr marL="685324" lvl="1" indent="-228124"/>
            <a:r>
              <a:rPr lang="en-US" dirty="0">
                <a:solidFill>
                  <a:schemeClr val="bg1"/>
                </a:solidFill>
                <a:latin typeface="Trebuchet MS" panose="020B0603020202020204" pitchFamily="34" charset="0"/>
                <a:ea typeface="+mn-lt"/>
                <a:cs typeface="+mn-lt"/>
              </a:rPr>
              <a:t>Waste Not OC</a:t>
            </a:r>
          </a:p>
          <a:p>
            <a:pPr marL="685324" lvl="1" indent="-228124"/>
            <a:r>
              <a:rPr lang="en-US" dirty="0">
                <a:solidFill>
                  <a:schemeClr val="bg1"/>
                </a:solidFill>
                <a:latin typeface="Trebuchet MS" panose="020B0603020202020204" pitchFamily="34" charset="0"/>
                <a:ea typeface="+mn-lt"/>
                <a:cs typeface="+mn-lt"/>
              </a:rPr>
              <a:t>Community Action Partners</a:t>
            </a:r>
          </a:p>
          <a:p>
            <a:pPr marL="685324" lvl="1" indent="-228124"/>
            <a:r>
              <a:rPr lang="en-US" dirty="0">
                <a:solidFill>
                  <a:schemeClr val="bg1"/>
                </a:solidFill>
                <a:latin typeface="Trebuchet MS" panose="020B0603020202020204" pitchFamily="34" charset="0"/>
                <a:ea typeface="+mn-lt"/>
                <a:cs typeface="+mn-lt"/>
              </a:rPr>
              <a:t>Various Churches</a:t>
            </a:r>
          </a:p>
          <a:p>
            <a:pPr marL="685324" lvl="1" indent="-228124"/>
            <a:r>
              <a:rPr lang="en-US" dirty="0" err="1">
                <a:solidFill>
                  <a:schemeClr val="bg1"/>
                </a:solidFill>
                <a:latin typeface="Trebuchet MS" panose="020B0603020202020204" pitchFamily="34" charset="0"/>
                <a:ea typeface="+mn-lt"/>
                <a:cs typeface="+mn-lt"/>
              </a:rPr>
              <a:t>Abrazar</a:t>
            </a:r>
            <a:endParaRPr lang="en-US" dirty="0">
              <a:solidFill>
                <a:schemeClr val="bg1"/>
              </a:solidFill>
              <a:latin typeface="Trebuchet MS" panose="020B0603020202020204" pitchFamily="34" charset="0"/>
              <a:ea typeface="+mn-lt"/>
              <a:cs typeface="+mn-lt"/>
            </a:endParaRPr>
          </a:p>
          <a:p>
            <a:pPr marL="685324" lvl="1" indent="-228124"/>
            <a:r>
              <a:rPr lang="en-US" dirty="0">
                <a:solidFill>
                  <a:schemeClr val="bg1"/>
                </a:solidFill>
                <a:latin typeface="Trebuchet MS" panose="020B0603020202020204" pitchFamily="34" charset="0"/>
                <a:ea typeface="+mn-lt"/>
                <a:cs typeface="+mn-lt"/>
              </a:rPr>
              <a:t>Laguna Food Pantry</a:t>
            </a:r>
          </a:p>
          <a:p>
            <a:pPr marL="338614" lvl="1" indent="0">
              <a:buNone/>
            </a:pPr>
            <a:endParaRPr lang="en-US" dirty="0">
              <a:latin typeface="Arial Nova Light"/>
              <a:cs typeface="Calibri" panose="020F0502020204030204"/>
            </a:endParaRPr>
          </a:p>
        </p:txBody>
      </p:sp>
      <p:sp>
        <p:nvSpPr>
          <p:cNvPr id="5" name="Title 1">
            <a:extLst>
              <a:ext uri="{FF2B5EF4-FFF2-40B4-BE49-F238E27FC236}">
                <a16:creationId xmlns:a16="http://schemas.microsoft.com/office/drawing/2014/main" id="{D21301FA-0A43-4931-8569-0829F1D0F790}"/>
              </a:ext>
            </a:extLst>
          </p:cNvPr>
          <p:cNvSpPr txBox="1">
            <a:spLocks/>
          </p:cNvSpPr>
          <p:nvPr/>
        </p:nvSpPr>
        <p:spPr>
          <a:xfrm>
            <a:off x="513670" y="0"/>
            <a:ext cx="6896534"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Edible Food Capacity Planning</a:t>
            </a:r>
          </a:p>
        </p:txBody>
      </p:sp>
      <p:pic>
        <p:nvPicPr>
          <p:cNvPr id="4" name="Picture 3">
            <a:extLst>
              <a:ext uri="{FF2B5EF4-FFF2-40B4-BE49-F238E27FC236}">
                <a16:creationId xmlns:a16="http://schemas.microsoft.com/office/drawing/2014/main" id="{DA093238-808A-2FAE-AE7E-AFDA0ED5BDD3}"/>
              </a:ext>
            </a:extLst>
          </p:cNvPr>
          <p:cNvPicPr>
            <a:picLocks noChangeAspect="1"/>
          </p:cNvPicPr>
          <p:nvPr/>
        </p:nvPicPr>
        <p:blipFill>
          <a:blip r:embed="rId3"/>
          <a:stretch>
            <a:fillRect/>
          </a:stretch>
        </p:blipFill>
        <p:spPr>
          <a:xfrm>
            <a:off x="4571145" y="2323757"/>
            <a:ext cx="4175776" cy="2743200"/>
          </a:xfrm>
          <a:prstGeom prst="rect">
            <a:avLst/>
          </a:prstGeom>
        </p:spPr>
      </p:pic>
    </p:spTree>
    <p:extLst>
      <p:ext uri="{BB962C8B-B14F-4D97-AF65-F5344CB8AC3E}">
        <p14:creationId xmlns:p14="http://schemas.microsoft.com/office/powerpoint/2010/main" val="33802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Organic Waste Capacity Planning</a:t>
            </a:r>
          </a:p>
        </p:txBody>
      </p:sp>
      <p:graphicFrame>
        <p:nvGraphicFramePr>
          <p:cNvPr id="6" name="object 10">
            <a:extLst>
              <a:ext uri="{FF2B5EF4-FFF2-40B4-BE49-F238E27FC236}">
                <a16:creationId xmlns:a16="http://schemas.microsoft.com/office/drawing/2014/main" id="{33056828-3AF6-DB9B-68D8-AFB6483DDEA2}"/>
              </a:ext>
            </a:extLst>
          </p:cNvPr>
          <p:cNvGraphicFramePr>
            <a:graphicFrameLocks noGrp="1"/>
          </p:cNvGraphicFramePr>
          <p:nvPr>
            <p:extLst>
              <p:ext uri="{D42A27DB-BD31-4B8C-83A1-F6EECF244321}">
                <p14:modId xmlns:p14="http://schemas.microsoft.com/office/powerpoint/2010/main" val="4033284963"/>
              </p:ext>
            </p:extLst>
          </p:nvPr>
        </p:nvGraphicFramePr>
        <p:xfrm>
          <a:off x="418778" y="1676630"/>
          <a:ext cx="8306443" cy="3338827"/>
        </p:xfrm>
        <a:graphic>
          <a:graphicData uri="http://schemas.openxmlformats.org/drawingml/2006/table">
            <a:tbl>
              <a:tblPr firstRow="1" bandRow="1">
                <a:tableStyleId>{2D5ABB26-0587-4C30-8999-92F81FD0307C}</a:tableStyleId>
              </a:tblPr>
              <a:tblGrid>
                <a:gridCol w="8306443">
                  <a:extLst>
                    <a:ext uri="{9D8B030D-6E8A-4147-A177-3AD203B41FA5}">
                      <a16:colId xmlns:a16="http://schemas.microsoft.com/office/drawing/2014/main" val="20001"/>
                    </a:ext>
                  </a:extLst>
                </a:gridCol>
              </a:tblGrid>
              <a:tr h="248118">
                <a:tc>
                  <a:txBody>
                    <a:bodyPr/>
                    <a:lstStyle/>
                    <a:p>
                      <a:pPr marL="73025">
                        <a:lnSpc>
                          <a:spcPct val="100000"/>
                        </a:lnSpc>
                      </a:pPr>
                      <a:r>
                        <a:rPr sz="1800" b="1" spc="10" dirty="0">
                          <a:solidFill>
                            <a:schemeClr val="bg1"/>
                          </a:solidFill>
                          <a:latin typeface="Arial"/>
                          <a:cs typeface="Arial"/>
                        </a:rPr>
                        <a:t>O</a:t>
                      </a:r>
                      <a:r>
                        <a:rPr sz="1800" b="1" spc="40" dirty="0">
                          <a:solidFill>
                            <a:schemeClr val="bg1"/>
                          </a:solidFill>
                          <a:latin typeface="Arial"/>
                          <a:cs typeface="Arial"/>
                        </a:rPr>
                        <a:t>r</a:t>
                      </a:r>
                      <a:r>
                        <a:rPr sz="1800" b="1" spc="25" dirty="0">
                          <a:solidFill>
                            <a:schemeClr val="bg1"/>
                          </a:solidFill>
                          <a:latin typeface="Arial"/>
                          <a:cs typeface="Arial"/>
                        </a:rPr>
                        <a:t>g</a:t>
                      </a:r>
                      <a:r>
                        <a:rPr sz="1800" b="1" spc="30" dirty="0">
                          <a:solidFill>
                            <a:schemeClr val="bg1"/>
                          </a:solidFill>
                          <a:latin typeface="Arial"/>
                          <a:cs typeface="Arial"/>
                        </a:rPr>
                        <a:t>a</a:t>
                      </a:r>
                      <a:r>
                        <a:rPr sz="1800" b="1" spc="25" dirty="0">
                          <a:solidFill>
                            <a:schemeClr val="bg1"/>
                          </a:solidFill>
                          <a:latin typeface="Arial"/>
                          <a:cs typeface="Arial"/>
                        </a:rPr>
                        <a:t>n</a:t>
                      </a:r>
                      <a:r>
                        <a:rPr sz="1800" b="1" spc="-25" dirty="0">
                          <a:solidFill>
                            <a:schemeClr val="bg1"/>
                          </a:solidFill>
                          <a:latin typeface="Arial"/>
                          <a:cs typeface="Arial"/>
                        </a:rPr>
                        <a:t>i</a:t>
                      </a:r>
                      <a:r>
                        <a:rPr sz="1800" b="1" dirty="0">
                          <a:solidFill>
                            <a:schemeClr val="bg1"/>
                          </a:solidFill>
                          <a:latin typeface="Arial"/>
                          <a:cs typeface="Arial"/>
                        </a:rPr>
                        <a:t>c</a:t>
                      </a:r>
                      <a:r>
                        <a:rPr sz="1800" b="1" spc="-195" dirty="0">
                          <a:solidFill>
                            <a:schemeClr val="bg1"/>
                          </a:solidFill>
                          <a:latin typeface="Arial"/>
                          <a:cs typeface="Arial"/>
                        </a:rPr>
                        <a:t> </a:t>
                      </a:r>
                      <a:r>
                        <a:rPr sz="1800" b="1" spc="-150" dirty="0">
                          <a:solidFill>
                            <a:schemeClr val="bg1"/>
                          </a:solidFill>
                          <a:latin typeface="Arial"/>
                          <a:cs typeface="Arial"/>
                        </a:rPr>
                        <a:t>W</a:t>
                      </a:r>
                      <a:r>
                        <a:rPr sz="1800" b="1" spc="30" dirty="0">
                          <a:solidFill>
                            <a:schemeClr val="bg1"/>
                          </a:solidFill>
                          <a:latin typeface="Arial"/>
                          <a:cs typeface="Arial"/>
                        </a:rPr>
                        <a:t>as</a:t>
                      </a:r>
                      <a:r>
                        <a:rPr sz="1800" b="1" spc="-25" dirty="0">
                          <a:solidFill>
                            <a:schemeClr val="bg1"/>
                          </a:solidFill>
                          <a:latin typeface="Arial"/>
                          <a:cs typeface="Arial"/>
                        </a:rPr>
                        <a:t>t</a:t>
                      </a:r>
                      <a:r>
                        <a:rPr sz="1800" b="1" dirty="0">
                          <a:solidFill>
                            <a:schemeClr val="bg1"/>
                          </a:solidFill>
                          <a:latin typeface="Arial"/>
                          <a:cs typeface="Arial"/>
                        </a:rPr>
                        <a:t>e</a:t>
                      </a:r>
                      <a:r>
                        <a:rPr sz="1800" b="1" spc="-55" dirty="0">
                          <a:solidFill>
                            <a:schemeClr val="bg1"/>
                          </a:solidFill>
                          <a:latin typeface="Arial"/>
                          <a:cs typeface="Arial"/>
                        </a:rPr>
                        <a:t> R</a:t>
                      </a:r>
                      <a:r>
                        <a:rPr sz="1800" b="1" spc="30" dirty="0">
                          <a:solidFill>
                            <a:schemeClr val="bg1"/>
                          </a:solidFill>
                          <a:latin typeface="Arial"/>
                          <a:cs typeface="Arial"/>
                        </a:rPr>
                        <a:t>ecyc</a:t>
                      </a:r>
                      <a:r>
                        <a:rPr sz="1800" b="1" spc="-25" dirty="0">
                          <a:solidFill>
                            <a:schemeClr val="bg1"/>
                          </a:solidFill>
                          <a:latin typeface="Arial"/>
                          <a:cs typeface="Arial"/>
                        </a:rPr>
                        <a:t>li</a:t>
                      </a:r>
                      <a:r>
                        <a:rPr sz="1800" b="1" spc="25" dirty="0">
                          <a:solidFill>
                            <a:schemeClr val="bg1"/>
                          </a:solidFill>
                          <a:latin typeface="Arial"/>
                          <a:cs typeface="Arial"/>
                        </a:rPr>
                        <a:t>n</a:t>
                      </a:r>
                      <a:r>
                        <a:rPr sz="1800" b="1" dirty="0">
                          <a:solidFill>
                            <a:schemeClr val="bg1"/>
                          </a:solidFill>
                          <a:latin typeface="Arial"/>
                          <a:cs typeface="Arial"/>
                        </a:rPr>
                        <a:t>g</a:t>
                      </a:r>
                      <a:r>
                        <a:rPr sz="1800" b="1" spc="-125" dirty="0">
                          <a:solidFill>
                            <a:schemeClr val="bg1"/>
                          </a:solidFill>
                          <a:latin typeface="Arial"/>
                          <a:cs typeface="Arial"/>
                        </a:rPr>
                        <a:t> </a:t>
                      </a:r>
                      <a:r>
                        <a:rPr sz="1800" b="1" spc="20" dirty="0">
                          <a:solidFill>
                            <a:schemeClr val="bg1"/>
                          </a:solidFill>
                          <a:latin typeface="Arial"/>
                          <a:cs typeface="Arial"/>
                        </a:rPr>
                        <a:t>C</a:t>
                      </a:r>
                      <a:r>
                        <a:rPr sz="1800" b="1" spc="30" dirty="0">
                          <a:solidFill>
                            <a:schemeClr val="bg1"/>
                          </a:solidFill>
                          <a:latin typeface="Arial"/>
                          <a:cs typeface="Arial"/>
                        </a:rPr>
                        <a:t>ap</a:t>
                      </a:r>
                      <a:r>
                        <a:rPr sz="1800" b="1" spc="-40" dirty="0">
                          <a:solidFill>
                            <a:schemeClr val="bg1"/>
                          </a:solidFill>
                          <a:latin typeface="Arial"/>
                          <a:cs typeface="Arial"/>
                        </a:rPr>
                        <a:t>a</a:t>
                      </a:r>
                      <a:r>
                        <a:rPr sz="1800" b="1" spc="30" dirty="0">
                          <a:solidFill>
                            <a:schemeClr val="bg1"/>
                          </a:solidFill>
                          <a:latin typeface="Arial"/>
                          <a:cs typeface="Arial"/>
                        </a:rPr>
                        <a:t>c</a:t>
                      </a:r>
                      <a:r>
                        <a:rPr sz="1800" b="1" spc="-25" dirty="0">
                          <a:solidFill>
                            <a:schemeClr val="bg1"/>
                          </a:solidFill>
                          <a:latin typeface="Arial"/>
                          <a:cs typeface="Arial"/>
                        </a:rPr>
                        <a:t>it</a:t>
                      </a:r>
                      <a:r>
                        <a:rPr sz="1800" b="1" dirty="0">
                          <a:solidFill>
                            <a:schemeClr val="bg1"/>
                          </a:solidFill>
                          <a:latin typeface="Arial"/>
                          <a:cs typeface="Arial"/>
                        </a:rPr>
                        <a:t>y</a:t>
                      </a:r>
                      <a:endParaRPr sz="1800" dirty="0">
                        <a:solidFill>
                          <a:schemeClr val="bg1"/>
                        </a:solidFill>
                        <a:latin typeface="Arial"/>
                        <a:cs typeface="Arial"/>
                      </a:endParaRPr>
                    </a:p>
                  </a:txBody>
                  <a:tcPr marL="0" marR="0" marT="0" marB="0">
                    <a:lnR w="12700">
                      <a:solidFill>
                        <a:srgbClr val="EFCDA0"/>
                      </a:solidFill>
                      <a:prstDash val="solid"/>
                    </a:lnR>
                    <a:lnT w="12700">
                      <a:solidFill>
                        <a:srgbClr val="EFCDA0"/>
                      </a:solidFill>
                      <a:prstDash val="solid"/>
                    </a:lnT>
                    <a:lnB w="12700" cap="flat" cmpd="sng" algn="ctr">
                      <a:solidFill>
                        <a:srgbClr val="EFCDA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916849">
                <a:tc>
                  <a:txBody>
                    <a:bodyPr/>
                    <a:lstStyle/>
                    <a:p>
                      <a:pPr marL="410209" marR="319405" indent="-343535">
                        <a:lnSpc>
                          <a:spcPct val="109600"/>
                        </a:lnSpc>
                        <a:buClr>
                          <a:srgbClr val="585858"/>
                        </a:buClr>
                        <a:buFont typeface="Symbol"/>
                        <a:buChar char=""/>
                        <a:tabLst>
                          <a:tab pos="410209" algn="l"/>
                        </a:tabLst>
                      </a:pPr>
                      <a:r>
                        <a:rPr sz="1800" spc="20" dirty="0">
                          <a:solidFill>
                            <a:schemeClr val="bg1"/>
                          </a:solidFill>
                          <a:latin typeface="Arial"/>
                          <a:cs typeface="Arial"/>
                        </a:rPr>
                        <a:t>E</a:t>
                      </a:r>
                      <a:r>
                        <a:rPr sz="1800" dirty="0">
                          <a:solidFill>
                            <a:schemeClr val="bg1"/>
                          </a:solidFill>
                          <a:latin typeface="Arial"/>
                          <a:cs typeface="Arial"/>
                        </a:rPr>
                        <a:t>s</a:t>
                      </a:r>
                      <a:r>
                        <a:rPr sz="1800" spc="-40" dirty="0">
                          <a:solidFill>
                            <a:schemeClr val="bg1"/>
                          </a:solidFill>
                          <a:latin typeface="Arial"/>
                          <a:cs typeface="Arial"/>
                        </a:rPr>
                        <a:t>t</a:t>
                      </a:r>
                      <a:r>
                        <a:rPr sz="1800" spc="30" dirty="0">
                          <a:solidFill>
                            <a:schemeClr val="bg1"/>
                          </a:solidFill>
                          <a:latin typeface="Arial"/>
                          <a:cs typeface="Arial"/>
                        </a:rPr>
                        <a:t>i</a:t>
                      </a:r>
                      <a:r>
                        <a:rPr sz="1800" spc="-30" dirty="0">
                          <a:solidFill>
                            <a:schemeClr val="bg1"/>
                          </a:solidFill>
                          <a:latin typeface="Arial"/>
                          <a:cs typeface="Arial"/>
                        </a:rPr>
                        <a:t>m</a:t>
                      </a:r>
                      <a:r>
                        <a:rPr sz="1800" dirty="0">
                          <a:solidFill>
                            <a:schemeClr val="bg1"/>
                          </a:solidFill>
                          <a:latin typeface="Arial"/>
                          <a:cs typeface="Arial"/>
                        </a:rPr>
                        <a:t>a</a:t>
                      </a:r>
                      <a:r>
                        <a:rPr sz="1800" spc="-35" dirty="0">
                          <a:solidFill>
                            <a:schemeClr val="bg1"/>
                          </a:solidFill>
                          <a:latin typeface="Arial"/>
                          <a:cs typeface="Arial"/>
                        </a:rPr>
                        <a:t>t</a:t>
                      </a:r>
                      <a:r>
                        <a:rPr sz="1800" dirty="0">
                          <a:solidFill>
                            <a:schemeClr val="bg1"/>
                          </a:solidFill>
                          <a:latin typeface="Arial"/>
                          <a:cs typeface="Arial"/>
                        </a:rPr>
                        <a:t>e</a:t>
                      </a:r>
                      <a:r>
                        <a:rPr sz="1800" spc="45" dirty="0">
                          <a:solidFill>
                            <a:schemeClr val="bg1"/>
                          </a:solidFill>
                          <a:latin typeface="Arial"/>
                          <a:cs typeface="Arial"/>
                        </a:rPr>
                        <a:t> </a:t>
                      </a:r>
                      <a:r>
                        <a:rPr sz="1800" spc="-35" dirty="0">
                          <a:solidFill>
                            <a:schemeClr val="bg1"/>
                          </a:solidFill>
                          <a:latin typeface="Arial"/>
                          <a:cs typeface="Arial"/>
                        </a:rPr>
                        <a:t>t</a:t>
                      </a:r>
                      <a:r>
                        <a:rPr sz="1800" spc="-70" dirty="0">
                          <a:solidFill>
                            <a:schemeClr val="bg1"/>
                          </a:solidFill>
                          <a:latin typeface="Arial"/>
                          <a:cs typeface="Arial"/>
                        </a:rPr>
                        <a:t>h</a:t>
                      </a:r>
                      <a:r>
                        <a:rPr sz="1800" dirty="0">
                          <a:solidFill>
                            <a:schemeClr val="bg1"/>
                          </a:solidFill>
                          <a:latin typeface="Arial"/>
                          <a:cs typeface="Arial"/>
                        </a:rPr>
                        <a:t>e</a:t>
                      </a:r>
                      <a:r>
                        <a:rPr sz="1800" spc="45" dirty="0">
                          <a:solidFill>
                            <a:schemeClr val="bg1"/>
                          </a:solidFill>
                          <a:latin typeface="Arial"/>
                          <a:cs typeface="Arial"/>
                        </a:rPr>
                        <a:t> </a:t>
                      </a:r>
                      <a:r>
                        <a:rPr sz="1800" dirty="0">
                          <a:solidFill>
                            <a:schemeClr val="bg1"/>
                          </a:solidFill>
                          <a:latin typeface="Arial"/>
                          <a:cs typeface="Arial"/>
                        </a:rPr>
                        <a:t>a</a:t>
                      </a:r>
                      <a:r>
                        <a:rPr sz="1800" spc="-30" dirty="0">
                          <a:solidFill>
                            <a:schemeClr val="bg1"/>
                          </a:solidFill>
                          <a:latin typeface="Arial"/>
                          <a:cs typeface="Arial"/>
                        </a:rPr>
                        <a:t>m</a:t>
                      </a:r>
                      <a:r>
                        <a:rPr sz="1800" dirty="0">
                          <a:solidFill>
                            <a:schemeClr val="bg1"/>
                          </a:solidFill>
                          <a:latin typeface="Arial"/>
                          <a:cs typeface="Arial"/>
                        </a:rPr>
                        <a:t>o</a:t>
                      </a:r>
                      <a:r>
                        <a:rPr sz="1800" spc="-70" dirty="0">
                          <a:solidFill>
                            <a:schemeClr val="bg1"/>
                          </a:solidFill>
                          <a:latin typeface="Arial"/>
                          <a:cs typeface="Arial"/>
                        </a:rPr>
                        <a:t>un</a:t>
                      </a:r>
                      <a:r>
                        <a:rPr sz="1800" dirty="0">
                          <a:solidFill>
                            <a:schemeClr val="bg1"/>
                          </a:solidFill>
                          <a:latin typeface="Arial"/>
                          <a:cs typeface="Arial"/>
                        </a:rPr>
                        <a:t>t</a:t>
                      </a:r>
                      <a:r>
                        <a:rPr sz="1800" spc="155" dirty="0">
                          <a:solidFill>
                            <a:schemeClr val="bg1"/>
                          </a:solidFill>
                          <a:latin typeface="Arial"/>
                          <a:cs typeface="Arial"/>
                        </a:rPr>
                        <a:t> </a:t>
                      </a:r>
                      <a:r>
                        <a:rPr sz="1800" dirty="0">
                          <a:solidFill>
                            <a:schemeClr val="bg1"/>
                          </a:solidFill>
                          <a:latin typeface="Arial"/>
                          <a:cs typeface="Arial"/>
                        </a:rPr>
                        <a:t>of</a:t>
                      </a:r>
                      <a:r>
                        <a:rPr sz="1800" spc="5" dirty="0">
                          <a:solidFill>
                            <a:schemeClr val="bg1"/>
                          </a:solidFill>
                          <a:latin typeface="Arial"/>
                          <a:cs typeface="Arial"/>
                        </a:rPr>
                        <a:t> </a:t>
                      </a:r>
                      <a:r>
                        <a:rPr sz="1800" dirty="0">
                          <a:solidFill>
                            <a:schemeClr val="bg1"/>
                          </a:solidFill>
                          <a:latin typeface="Arial"/>
                          <a:cs typeface="Arial"/>
                        </a:rPr>
                        <a:t>o</a:t>
                      </a:r>
                      <a:r>
                        <a:rPr sz="1800" spc="-30" dirty="0">
                          <a:solidFill>
                            <a:schemeClr val="bg1"/>
                          </a:solidFill>
                          <a:latin typeface="Arial"/>
                          <a:cs typeface="Arial"/>
                        </a:rPr>
                        <a:t>r</a:t>
                      </a:r>
                      <a:r>
                        <a:rPr sz="1800" dirty="0">
                          <a:solidFill>
                            <a:schemeClr val="bg1"/>
                          </a:solidFill>
                          <a:latin typeface="Arial"/>
                          <a:cs typeface="Arial"/>
                        </a:rPr>
                        <a:t>ga</a:t>
                      </a:r>
                      <a:r>
                        <a:rPr sz="1800" spc="-70" dirty="0">
                          <a:solidFill>
                            <a:schemeClr val="bg1"/>
                          </a:solidFill>
                          <a:latin typeface="Arial"/>
                          <a:cs typeface="Arial"/>
                        </a:rPr>
                        <a:t>n</a:t>
                      </a:r>
                      <a:r>
                        <a:rPr sz="1800" spc="30" dirty="0">
                          <a:solidFill>
                            <a:schemeClr val="bg1"/>
                          </a:solidFill>
                          <a:latin typeface="Arial"/>
                          <a:cs typeface="Arial"/>
                        </a:rPr>
                        <a:t>i</a:t>
                      </a:r>
                      <a:r>
                        <a:rPr sz="1800" dirty="0">
                          <a:solidFill>
                            <a:schemeClr val="bg1"/>
                          </a:solidFill>
                          <a:latin typeface="Arial"/>
                          <a:cs typeface="Arial"/>
                        </a:rPr>
                        <a:t>c</a:t>
                      </a:r>
                      <a:r>
                        <a:rPr sz="1800" spc="-40" dirty="0">
                          <a:solidFill>
                            <a:schemeClr val="bg1"/>
                          </a:solidFill>
                          <a:latin typeface="Arial"/>
                          <a:cs typeface="Arial"/>
                        </a:rPr>
                        <a:t> </a:t>
                      </a:r>
                      <a:r>
                        <a:rPr sz="1800" spc="-45" dirty="0">
                          <a:solidFill>
                            <a:schemeClr val="bg1"/>
                          </a:solidFill>
                          <a:latin typeface="Arial"/>
                          <a:cs typeface="Arial"/>
                        </a:rPr>
                        <a:t>w</a:t>
                      </a:r>
                      <a:r>
                        <a:rPr sz="1800" dirty="0">
                          <a:solidFill>
                            <a:schemeClr val="bg1"/>
                          </a:solidFill>
                          <a:latin typeface="Arial"/>
                          <a:cs typeface="Arial"/>
                        </a:rPr>
                        <a:t>as</a:t>
                      </a:r>
                      <a:r>
                        <a:rPr sz="1800" spc="-40" dirty="0">
                          <a:solidFill>
                            <a:schemeClr val="bg1"/>
                          </a:solidFill>
                          <a:latin typeface="Arial"/>
                          <a:cs typeface="Arial"/>
                        </a:rPr>
                        <a:t>t</a:t>
                      </a:r>
                      <a:r>
                        <a:rPr sz="1800" dirty="0">
                          <a:solidFill>
                            <a:schemeClr val="bg1"/>
                          </a:solidFill>
                          <a:latin typeface="Arial"/>
                          <a:cs typeface="Arial"/>
                        </a:rPr>
                        <a:t>e</a:t>
                      </a:r>
                      <a:r>
                        <a:rPr sz="1800" spc="114" dirty="0">
                          <a:solidFill>
                            <a:schemeClr val="bg1"/>
                          </a:solidFill>
                          <a:latin typeface="Arial"/>
                          <a:cs typeface="Arial"/>
                        </a:rPr>
                        <a:t> </a:t>
                      </a:r>
                      <a:r>
                        <a:rPr sz="1800" spc="30" dirty="0">
                          <a:solidFill>
                            <a:schemeClr val="bg1"/>
                          </a:solidFill>
                          <a:latin typeface="Arial"/>
                          <a:cs typeface="Arial"/>
                        </a:rPr>
                        <a:t>i</a:t>
                      </a:r>
                      <a:r>
                        <a:rPr sz="1800" dirty="0">
                          <a:solidFill>
                            <a:schemeClr val="bg1"/>
                          </a:solidFill>
                          <a:latin typeface="Arial"/>
                          <a:cs typeface="Arial"/>
                        </a:rPr>
                        <a:t>n</a:t>
                      </a:r>
                      <a:r>
                        <a:rPr sz="1800" spc="-105" dirty="0">
                          <a:solidFill>
                            <a:schemeClr val="bg1"/>
                          </a:solidFill>
                          <a:latin typeface="Arial"/>
                          <a:cs typeface="Arial"/>
                        </a:rPr>
                        <a:t> </a:t>
                      </a:r>
                      <a:r>
                        <a:rPr sz="1800" spc="-35" dirty="0">
                          <a:solidFill>
                            <a:schemeClr val="bg1"/>
                          </a:solidFill>
                          <a:latin typeface="Arial"/>
                          <a:cs typeface="Arial"/>
                        </a:rPr>
                        <a:t>t</a:t>
                      </a:r>
                      <a:r>
                        <a:rPr sz="1800" dirty="0">
                          <a:solidFill>
                            <a:schemeClr val="bg1"/>
                          </a:solidFill>
                          <a:latin typeface="Arial"/>
                          <a:cs typeface="Arial"/>
                        </a:rPr>
                        <a:t>o</a:t>
                      </a:r>
                      <a:r>
                        <a:rPr sz="1800" spc="-70" dirty="0">
                          <a:solidFill>
                            <a:schemeClr val="bg1"/>
                          </a:solidFill>
                          <a:latin typeface="Arial"/>
                          <a:cs typeface="Arial"/>
                        </a:rPr>
                        <a:t>n</a:t>
                      </a:r>
                      <a:r>
                        <a:rPr sz="1800" dirty="0">
                          <a:solidFill>
                            <a:schemeClr val="bg1"/>
                          </a:solidFill>
                          <a:latin typeface="Arial"/>
                          <a:cs typeface="Arial"/>
                        </a:rPr>
                        <a:t>s</a:t>
                      </a:r>
                      <a:r>
                        <a:rPr sz="1800" spc="110" dirty="0">
                          <a:solidFill>
                            <a:schemeClr val="bg1"/>
                          </a:solidFill>
                          <a:latin typeface="Arial"/>
                          <a:cs typeface="Arial"/>
                        </a:rPr>
                        <a:t> </a:t>
                      </a:r>
                      <a:r>
                        <a:rPr sz="1800" spc="-35" dirty="0">
                          <a:solidFill>
                            <a:schemeClr val="bg1"/>
                          </a:solidFill>
                          <a:latin typeface="Arial"/>
                          <a:cs typeface="Arial"/>
                        </a:rPr>
                        <a:t>t</a:t>
                      </a:r>
                      <a:r>
                        <a:rPr sz="1800" spc="-70" dirty="0">
                          <a:solidFill>
                            <a:schemeClr val="bg1"/>
                          </a:solidFill>
                          <a:latin typeface="Arial"/>
                          <a:cs typeface="Arial"/>
                        </a:rPr>
                        <a:t>h</a:t>
                      </a:r>
                      <a:r>
                        <a:rPr sz="1800" dirty="0">
                          <a:solidFill>
                            <a:schemeClr val="bg1"/>
                          </a:solidFill>
                          <a:latin typeface="Arial"/>
                          <a:cs typeface="Arial"/>
                        </a:rPr>
                        <a:t>at</a:t>
                      </a:r>
                      <a:r>
                        <a:rPr sz="1800" spc="80" dirty="0">
                          <a:solidFill>
                            <a:schemeClr val="bg1"/>
                          </a:solidFill>
                          <a:latin typeface="Arial"/>
                          <a:cs typeface="Arial"/>
                        </a:rPr>
                        <a:t> </a:t>
                      </a:r>
                      <a:r>
                        <a:rPr sz="1800" spc="-45" dirty="0">
                          <a:solidFill>
                            <a:schemeClr val="bg1"/>
                          </a:solidFill>
                          <a:latin typeface="Arial"/>
                          <a:cs typeface="Arial"/>
                        </a:rPr>
                        <a:t>w</a:t>
                      </a:r>
                      <a:r>
                        <a:rPr sz="1800" spc="30" dirty="0">
                          <a:solidFill>
                            <a:schemeClr val="bg1"/>
                          </a:solidFill>
                          <a:latin typeface="Arial"/>
                          <a:cs typeface="Arial"/>
                        </a:rPr>
                        <a:t>i</a:t>
                      </a:r>
                      <a:r>
                        <a:rPr sz="1800" spc="-45" dirty="0">
                          <a:solidFill>
                            <a:schemeClr val="bg1"/>
                          </a:solidFill>
                          <a:latin typeface="Arial"/>
                          <a:cs typeface="Arial"/>
                        </a:rPr>
                        <a:t>l</a:t>
                      </a:r>
                      <a:r>
                        <a:rPr sz="1800" dirty="0">
                          <a:solidFill>
                            <a:schemeClr val="bg1"/>
                          </a:solidFill>
                          <a:latin typeface="Arial"/>
                          <a:cs typeface="Arial"/>
                        </a:rPr>
                        <a:t>l</a:t>
                      </a:r>
                      <a:r>
                        <a:rPr sz="1800" spc="70" dirty="0">
                          <a:solidFill>
                            <a:schemeClr val="bg1"/>
                          </a:solidFill>
                          <a:latin typeface="Arial"/>
                          <a:cs typeface="Arial"/>
                        </a:rPr>
                        <a:t> </a:t>
                      </a:r>
                      <a:r>
                        <a:rPr sz="1800" dirty="0">
                          <a:solidFill>
                            <a:schemeClr val="bg1"/>
                          </a:solidFill>
                          <a:latin typeface="Arial"/>
                          <a:cs typeface="Arial"/>
                        </a:rPr>
                        <a:t>be</a:t>
                      </a:r>
                      <a:r>
                        <a:rPr sz="1800" spc="-30" dirty="0">
                          <a:solidFill>
                            <a:schemeClr val="bg1"/>
                          </a:solidFill>
                          <a:latin typeface="Arial"/>
                          <a:cs typeface="Arial"/>
                        </a:rPr>
                        <a:t> </a:t>
                      </a:r>
                      <a:r>
                        <a:rPr sz="1800" dirty="0">
                          <a:solidFill>
                            <a:schemeClr val="bg1"/>
                          </a:solidFill>
                          <a:latin typeface="Arial"/>
                          <a:cs typeface="Arial"/>
                        </a:rPr>
                        <a:t>d</a:t>
                      </a:r>
                      <a:r>
                        <a:rPr sz="1800" spc="30" dirty="0">
                          <a:solidFill>
                            <a:schemeClr val="bg1"/>
                          </a:solidFill>
                          <a:latin typeface="Arial"/>
                          <a:cs typeface="Arial"/>
                        </a:rPr>
                        <a:t>i</a:t>
                      </a:r>
                      <a:r>
                        <a:rPr sz="1800" dirty="0">
                          <a:solidFill>
                            <a:schemeClr val="bg1"/>
                          </a:solidFill>
                          <a:latin typeface="Arial"/>
                          <a:cs typeface="Arial"/>
                        </a:rPr>
                        <a:t>sposed</a:t>
                      </a:r>
                      <a:r>
                        <a:rPr sz="1800" spc="-105" dirty="0">
                          <a:solidFill>
                            <a:schemeClr val="bg1"/>
                          </a:solidFill>
                          <a:latin typeface="Arial"/>
                          <a:cs typeface="Arial"/>
                        </a:rPr>
                        <a:t> </a:t>
                      </a:r>
                      <a:r>
                        <a:rPr sz="1800" dirty="0">
                          <a:solidFill>
                            <a:schemeClr val="bg1"/>
                          </a:solidFill>
                          <a:latin typeface="Arial"/>
                          <a:cs typeface="Arial"/>
                        </a:rPr>
                        <a:t>by</a:t>
                      </a:r>
                      <a:r>
                        <a:rPr sz="1800" spc="-40" dirty="0">
                          <a:solidFill>
                            <a:schemeClr val="bg1"/>
                          </a:solidFill>
                          <a:latin typeface="Arial"/>
                          <a:cs typeface="Arial"/>
                        </a:rPr>
                        <a:t> </a:t>
                      </a:r>
                      <a:r>
                        <a:rPr sz="1800" spc="-35" dirty="0">
                          <a:solidFill>
                            <a:schemeClr val="bg1"/>
                          </a:solidFill>
                          <a:latin typeface="Arial"/>
                          <a:cs typeface="Arial"/>
                        </a:rPr>
                        <a:t>t</a:t>
                      </a:r>
                      <a:r>
                        <a:rPr sz="1800" spc="-70" dirty="0">
                          <a:solidFill>
                            <a:schemeClr val="bg1"/>
                          </a:solidFill>
                          <a:latin typeface="Arial"/>
                          <a:cs typeface="Arial"/>
                        </a:rPr>
                        <a:t>h</a:t>
                      </a:r>
                      <a:r>
                        <a:rPr sz="1800" dirty="0">
                          <a:solidFill>
                            <a:schemeClr val="bg1"/>
                          </a:solidFill>
                          <a:latin typeface="Arial"/>
                          <a:cs typeface="Arial"/>
                        </a:rPr>
                        <a:t>e co</a:t>
                      </a:r>
                      <a:r>
                        <a:rPr sz="1800" spc="-70" dirty="0">
                          <a:solidFill>
                            <a:schemeClr val="bg1"/>
                          </a:solidFill>
                          <a:latin typeface="Arial"/>
                          <a:cs typeface="Arial"/>
                        </a:rPr>
                        <a:t>un</a:t>
                      </a:r>
                      <a:r>
                        <a:rPr sz="1800" spc="-35" dirty="0">
                          <a:solidFill>
                            <a:schemeClr val="bg1"/>
                          </a:solidFill>
                          <a:latin typeface="Arial"/>
                          <a:cs typeface="Arial"/>
                        </a:rPr>
                        <a:t>t</a:t>
                      </a:r>
                      <a:r>
                        <a:rPr sz="1800" dirty="0">
                          <a:solidFill>
                            <a:schemeClr val="bg1"/>
                          </a:solidFill>
                          <a:latin typeface="Arial"/>
                          <a:cs typeface="Arial"/>
                        </a:rPr>
                        <a:t>y</a:t>
                      </a:r>
                      <a:r>
                        <a:rPr sz="1800" spc="114" dirty="0">
                          <a:solidFill>
                            <a:schemeClr val="bg1"/>
                          </a:solidFill>
                          <a:latin typeface="Arial"/>
                          <a:cs typeface="Arial"/>
                        </a:rPr>
                        <a:t> </a:t>
                      </a:r>
                      <a:r>
                        <a:rPr sz="1800" dirty="0">
                          <a:solidFill>
                            <a:schemeClr val="bg1"/>
                          </a:solidFill>
                          <a:latin typeface="Arial"/>
                          <a:cs typeface="Arial"/>
                        </a:rPr>
                        <a:t>a</a:t>
                      </a:r>
                      <a:r>
                        <a:rPr sz="1800" spc="-70" dirty="0">
                          <a:solidFill>
                            <a:schemeClr val="bg1"/>
                          </a:solidFill>
                          <a:latin typeface="Arial"/>
                          <a:cs typeface="Arial"/>
                        </a:rPr>
                        <a:t>n</a:t>
                      </a:r>
                      <a:r>
                        <a:rPr sz="1800" dirty="0">
                          <a:solidFill>
                            <a:schemeClr val="bg1"/>
                          </a:solidFill>
                          <a:latin typeface="Arial"/>
                          <a:cs typeface="Arial"/>
                        </a:rPr>
                        <a:t>d</a:t>
                      </a:r>
                      <a:r>
                        <a:rPr sz="1800" spc="45" dirty="0">
                          <a:solidFill>
                            <a:schemeClr val="bg1"/>
                          </a:solidFill>
                          <a:latin typeface="Arial"/>
                          <a:cs typeface="Arial"/>
                        </a:rPr>
                        <a:t> </a:t>
                      </a:r>
                      <a:r>
                        <a:rPr sz="1800" dirty="0">
                          <a:solidFill>
                            <a:schemeClr val="bg1"/>
                          </a:solidFill>
                          <a:latin typeface="Arial"/>
                          <a:cs typeface="Arial"/>
                        </a:rPr>
                        <a:t>c</a:t>
                      </a:r>
                      <a:r>
                        <a:rPr sz="1800" spc="30" dirty="0">
                          <a:solidFill>
                            <a:schemeClr val="bg1"/>
                          </a:solidFill>
                          <a:latin typeface="Arial"/>
                          <a:cs typeface="Arial"/>
                        </a:rPr>
                        <a:t>i</a:t>
                      </a:r>
                      <a:r>
                        <a:rPr sz="1800" spc="-35" dirty="0">
                          <a:solidFill>
                            <a:schemeClr val="bg1"/>
                          </a:solidFill>
                          <a:latin typeface="Arial"/>
                          <a:cs typeface="Arial"/>
                        </a:rPr>
                        <a:t>t</a:t>
                      </a:r>
                      <a:r>
                        <a:rPr sz="1800" spc="30" dirty="0">
                          <a:solidFill>
                            <a:schemeClr val="bg1"/>
                          </a:solidFill>
                          <a:latin typeface="Arial"/>
                          <a:cs typeface="Arial"/>
                        </a:rPr>
                        <a:t>i</a:t>
                      </a:r>
                      <a:r>
                        <a:rPr sz="1800" dirty="0">
                          <a:solidFill>
                            <a:schemeClr val="bg1"/>
                          </a:solidFill>
                          <a:latin typeface="Arial"/>
                          <a:cs typeface="Arial"/>
                        </a:rPr>
                        <a:t>es</a:t>
                      </a:r>
                      <a:r>
                        <a:rPr lang="en-US" sz="1800" dirty="0">
                          <a:solidFill>
                            <a:schemeClr val="bg1"/>
                          </a:solidFill>
                          <a:latin typeface="Arial"/>
                          <a:cs typeface="Arial"/>
                        </a:rPr>
                        <a:t>.</a:t>
                      </a:r>
                      <a:endParaRPr sz="1800" dirty="0">
                        <a:solidFill>
                          <a:schemeClr val="bg1"/>
                        </a:solidFill>
                        <a:latin typeface="Arial"/>
                        <a:cs typeface="Arial"/>
                      </a:endParaRPr>
                    </a:p>
                    <a:p>
                      <a:pPr marL="410209" marR="98425" indent="-343535">
                        <a:lnSpc>
                          <a:spcPct val="109500"/>
                        </a:lnSpc>
                        <a:buClr>
                          <a:srgbClr val="585858"/>
                        </a:buClr>
                        <a:buFont typeface="Symbol"/>
                        <a:buChar char=""/>
                        <a:tabLst>
                          <a:tab pos="410209" algn="l"/>
                        </a:tabLst>
                      </a:pPr>
                      <a:r>
                        <a:rPr sz="1800" spc="-110" dirty="0">
                          <a:solidFill>
                            <a:schemeClr val="bg1"/>
                          </a:solidFill>
                          <a:latin typeface="Arial"/>
                          <a:cs typeface="Arial"/>
                        </a:rPr>
                        <a:t>I</a:t>
                      </a:r>
                      <a:r>
                        <a:rPr sz="1800" dirty="0">
                          <a:solidFill>
                            <a:schemeClr val="bg1"/>
                          </a:solidFill>
                          <a:latin typeface="Arial"/>
                          <a:cs typeface="Arial"/>
                        </a:rPr>
                        <a:t>de</a:t>
                      </a:r>
                      <a:r>
                        <a:rPr sz="1800" spc="-70" dirty="0">
                          <a:solidFill>
                            <a:schemeClr val="bg1"/>
                          </a:solidFill>
                          <a:latin typeface="Arial"/>
                          <a:cs typeface="Arial"/>
                        </a:rPr>
                        <a:t>n</a:t>
                      </a:r>
                      <a:r>
                        <a:rPr sz="1800" spc="-35" dirty="0">
                          <a:solidFill>
                            <a:schemeClr val="bg1"/>
                          </a:solidFill>
                          <a:latin typeface="Arial"/>
                          <a:cs typeface="Arial"/>
                        </a:rPr>
                        <a:t>t</a:t>
                      </a:r>
                      <a:r>
                        <a:rPr sz="1800" spc="30" dirty="0">
                          <a:solidFill>
                            <a:schemeClr val="bg1"/>
                          </a:solidFill>
                          <a:latin typeface="Arial"/>
                          <a:cs typeface="Arial"/>
                        </a:rPr>
                        <a:t>i</a:t>
                      </a:r>
                      <a:r>
                        <a:rPr sz="1800" spc="-35" dirty="0">
                          <a:solidFill>
                            <a:schemeClr val="bg1"/>
                          </a:solidFill>
                          <a:latin typeface="Arial"/>
                          <a:cs typeface="Arial"/>
                        </a:rPr>
                        <a:t>f</a:t>
                      </a:r>
                      <a:r>
                        <a:rPr sz="1800" dirty="0">
                          <a:solidFill>
                            <a:schemeClr val="bg1"/>
                          </a:solidFill>
                          <a:latin typeface="Arial"/>
                          <a:cs typeface="Arial"/>
                        </a:rPr>
                        <a:t>y </a:t>
                      </a:r>
                      <a:r>
                        <a:rPr sz="1800" spc="-145" dirty="0">
                          <a:solidFill>
                            <a:schemeClr val="bg1"/>
                          </a:solidFill>
                          <a:latin typeface="Arial"/>
                          <a:cs typeface="Arial"/>
                        </a:rPr>
                        <a:t> </a:t>
                      </a:r>
                      <a:r>
                        <a:rPr sz="1800" spc="-35" dirty="0">
                          <a:solidFill>
                            <a:schemeClr val="bg1"/>
                          </a:solidFill>
                          <a:latin typeface="Arial"/>
                          <a:cs typeface="Arial"/>
                        </a:rPr>
                        <a:t>t</a:t>
                      </a:r>
                      <a:r>
                        <a:rPr sz="1800" spc="-70" dirty="0">
                          <a:solidFill>
                            <a:schemeClr val="bg1"/>
                          </a:solidFill>
                          <a:latin typeface="Arial"/>
                          <a:cs typeface="Arial"/>
                        </a:rPr>
                        <a:t>h</a:t>
                      </a:r>
                      <a:r>
                        <a:rPr sz="1800" dirty="0">
                          <a:solidFill>
                            <a:schemeClr val="bg1"/>
                          </a:solidFill>
                          <a:latin typeface="Arial"/>
                          <a:cs typeface="Arial"/>
                        </a:rPr>
                        <a:t>e</a:t>
                      </a:r>
                      <a:r>
                        <a:rPr sz="1800" spc="114" dirty="0">
                          <a:solidFill>
                            <a:schemeClr val="bg1"/>
                          </a:solidFill>
                          <a:latin typeface="Arial"/>
                          <a:cs typeface="Arial"/>
                        </a:rPr>
                        <a:t> </a:t>
                      </a:r>
                      <a:r>
                        <a:rPr sz="1800" dirty="0">
                          <a:solidFill>
                            <a:schemeClr val="bg1"/>
                          </a:solidFill>
                          <a:latin typeface="Arial"/>
                          <a:cs typeface="Arial"/>
                        </a:rPr>
                        <a:t>a</a:t>
                      </a:r>
                      <a:r>
                        <a:rPr sz="1800" spc="-30" dirty="0">
                          <a:solidFill>
                            <a:schemeClr val="bg1"/>
                          </a:solidFill>
                          <a:latin typeface="Arial"/>
                          <a:cs typeface="Arial"/>
                        </a:rPr>
                        <a:t>m</a:t>
                      </a:r>
                      <a:r>
                        <a:rPr sz="1800" dirty="0">
                          <a:solidFill>
                            <a:schemeClr val="bg1"/>
                          </a:solidFill>
                          <a:latin typeface="Arial"/>
                          <a:cs typeface="Arial"/>
                        </a:rPr>
                        <a:t>o</a:t>
                      </a:r>
                      <a:r>
                        <a:rPr sz="1800" spc="-70" dirty="0">
                          <a:solidFill>
                            <a:schemeClr val="bg1"/>
                          </a:solidFill>
                          <a:latin typeface="Arial"/>
                          <a:cs typeface="Arial"/>
                        </a:rPr>
                        <a:t>un</a:t>
                      </a:r>
                      <a:r>
                        <a:rPr sz="1800" dirty="0">
                          <a:solidFill>
                            <a:schemeClr val="bg1"/>
                          </a:solidFill>
                          <a:latin typeface="Arial"/>
                          <a:cs typeface="Arial"/>
                        </a:rPr>
                        <a:t>t</a:t>
                      </a:r>
                      <a:r>
                        <a:rPr sz="1800" spc="80" dirty="0">
                          <a:solidFill>
                            <a:schemeClr val="bg1"/>
                          </a:solidFill>
                          <a:latin typeface="Arial"/>
                          <a:cs typeface="Arial"/>
                        </a:rPr>
                        <a:t> </a:t>
                      </a:r>
                      <a:r>
                        <a:rPr sz="1800" spc="30" dirty="0">
                          <a:solidFill>
                            <a:schemeClr val="bg1"/>
                          </a:solidFill>
                          <a:latin typeface="Arial"/>
                          <a:cs typeface="Arial"/>
                        </a:rPr>
                        <a:t>i</a:t>
                      </a:r>
                      <a:r>
                        <a:rPr sz="1800" dirty="0">
                          <a:solidFill>
                            <a:schemeClr val="bg1"/>
                          </a:solidFill>
                          <a:latin typeface="Arial"/>
                          <a:cs typeface="Arial"/>
                        </a:rPr>
                        <a:t>n</a:t>
                      </a:r>
                      <a:r>
                        <a:rPr sz="1800" spc="-30" dirty="0">
                          <a:solidFill>
                            <a:schemeClr val="bg1"/>
                          </a:solidFill>
                          <a:latin typeface="Arial"/>
                          <a:cs typeface="Arial"/>
                        </a:rPr>
                        <a:t> </a:t>
                      </a:r>
                      <a:r>
                        <a:rPr sz="1800" spc="-35" dirty="0">
                          <a:solidFill>
                            <a:schemeClr val="bg1"/>
                          </a:solidFill>
                          <a:latin typeface="Arial"/>
                          <a:cs typeface="Arial"/>
                        </a:rPr>
                        <a:t>t</a:t>
                      </a:r>
                      <a:r>
                        <a:rPr sz="1800" dirty="0">
                          <a:solidFill>
                            <a:schemeClr val="bg1"/>
                          </a:solidFill>
                          <a:latin typeface="Arial"/>
                          <a:cs typeface="Arial"/>
                        </a:rPr>
                        <a:t>o</a:t>
                      </a:r>
                      <a:r>
                        <a:rPr sz="1800" spc="-70" dirty="0">
                          <a:solidFill>
                            <a:schemeClr val="bg1"/>
                          </a:solidFill>
                          <a:latin typeface="Arial"/>
                          <a:cs typeface="Arial"/>
                        </a:rPr>
                        <a:t>n</a:t>
                      </a:r>
                      <a:r>
                        <a:rPr sz="1800" dirty="0">
                          <a:solidFill>
                            <a:schemeClr val="bg1"/>
                          </a:solidFill>
                          <a:latin typeface="Arial"/>
                          <a:cs typeface="Arial"/>
                        </a:rPr>
                        <a:t>s</a:t>
                      </a:r>
                      <a:r>
                        <a:rPr sz="1800" spc="110" dirty="0">
                          <a:solidFill>
                            <a:schemeClr val="bg1"/>
                          </a:solidFill>
                          <a:latin typeface="Arial"/>
                          <a:cs typeface="Arial"/>
                        </a:rPr>
                        <a:t> </a:t>
                      </a:r>
                      <a:r>
                        <a:rPr sz="1800" dirty="0">
                          <a:solidFill>
                            <a:schemeClr val="bg1"/>
                          </a:solidFill>
                          <a:latin typeface="Arial"/>
                          <a:cs typeface="Arial"/>
                        </a:rPr>
                        <a:t>of</a:t>
                      </a:r>
                      <a:r>
                        <a:rPr sz="1800" spc="5" dirty="0">
                          <a:solidFill>
                            <a:schemeClr val="bg1"/>
                          </a:solidFill>
                          <a:latin typeface="Arial"/>
                          <a:cs typeface="Arial"/>
                        </a:rPr>
                        <a:t> </a:t>
                      </a:r>
                      <a:r>
                        <a:rPr sz="1800" dirty="0">
                          <a:solidFill>
                            <a:schemeClr val="bg1"/>
                          </a:solidFill>
                          <a:latin typeface="Arial"/>
                          <a:cs typeface="Arial"/>
                        </a:rPr>
                        <a:t>o</a:t>
                      </a:r>
                      <a:r>
                        <a:rPr sz="1800" spc="-30" dirty="0">
                          <a:solidFill>
                            <a:schemeClr val="bg1"/>
                          </a:solidFill>
                          <a:latin typeface="Arial"/>
                          <a:cs typeface="Arial"/>
                        </a:rPr>
                        <a:t>r</a:t>
                      </a:r>
                      <a:r>
                        <a:rPr sz="1800" dirty="0">
                          <a:solidFill>
                            <a:schemeClr val="bg1"/>
                          </a:solidFill>
                          <a:latin typeface="Arial"/>
                          <a:cs typeface="Arial"/>
                        </a:rPr>
                        <a:t>ga</a:t>
                      </a:r>
                      <a:r>
                        <a:rPr sz="1800" spc="-70" dirty="0">
                          <a:solidFill>
                            <a:schemeClr val="bg1"/>
                          </a:solidFill>
                          <a:latin typeface="Arial"/>
                          <a:cs typeface="Arial"/>
                        </a:rPr>
                        <a:t>n</a:t>
                      </a:r>
                      <a:r>
                        <a:rPr sz="1800" spc="30" dirty="0">
                          <a:solidFill>
                            <a:schemeClr val="bg1"/>
                          </a:solidFill>
                          <a:latin typeface="Arial"/>
                          <a:cs typeface="Arial"/>
                        </a:rPr>
                        <a:t>i</a:t>
                      </a:r>
                      <a:r>
                        <a:rPr sz="1800" dirty="0">
                          <a:solidFill>
                            <a:schemeClr val="bg1"/>
                          </a:solidFill>
                          <a:latin typeface="Arial"/>
                          <a:cs typeface="Arial"/>
                        </a:rPr>
                        <a:t>c</a:t>
                      </a:r>
                      <a:r>
                        <a:rPr sz="1800" spc="-40" dirty="0">
                          <a:solidFill>
                            <a:schemeClr val="bg1"/>
                          </a:solidFill>
                          <a:latin typeface="Arial"/>
                          <a:cs typeface="Arial"/>
                        </a:rPr>
                        <a:t> </a:t>
                      </a:r>
                      <a:r>
                        <a:rPr sz="1800" spc="-45" dirty="0">
                          <a:solidFill>
                            <a:schemeClr val="bg1"/>
                          </a:solidFill>
                          <a:latin typeface="Arial"/>
                          <a:cs typeface="Arial"/>
                        </a:rPr>
                        <a:t>w</a:t>
                      </a:r>
                      <a:r>
                        <a:rPr sz="1800" dirty="0">
                          <a:solidFill>
                            <a:schemeClr val="bg1"/>
                          </a:solidFill>
                          <a:latin typeface="Arial"/>
                          <a:cs typeface="Arial"/>
                        </a:rPr>
                        <a:t>as</a:t>
                      </a:r>
                      <a:r>
                        <a:rPr sz="1800" spc="-40" dirty="0">
                          <a:solidFill>
                            <a:schemeClr val="bg1"/>
                          </a:solidFill>
                          <a:latin typeface="Arial"/>
                          <a:cs typeface="Arial"/>
                        </a:rPr>
                        <a:t>t</a:t>
                      </a:r>
                      <a:r>
                        <a:rPr sz="1800" dirty="0">
                          <a:solidFill>
                            <a:schemeClr val="bg1"/>
                          </a:solidFill>
                          <a:latin typeface="Arial"/>
                          <a:cs typeface="Arial"/>
                        </a:rPr>
                        <a:t>e</a:t>
                      </a:r>
                      <a:r>
                        <a:rPr sz="1800" spc="45" dirty="0">
                          <a:solidFill>
                            <a:schemeClr val="bg1"/>
                          </a:solidFill>
                          <a:latin typeface="Arial"/>
                          <a:cs typeface="Arial"/>
                        </a:rPr>
                        <a:t> </a:t>
                      </a:r>
                      <a:r>
                        <a:rPr sz="1800" spc="-30" dirty="0">
                          <a:solidFill>
                            <a:schemeClr val="bg1"/>
                          </a:solidFill>
                          <a:latin typeface="Arial"/>
                          <a:cs typeface="Arial"/>
                        </a:rPr>
                        <a:t>r</a:t>
                      </a:r>
                      <a:r>
                        <a:rPr sz="1800" dirty="0">
                          <a:solidFill>
                            <a:schemeClr val="bg1"/>
                          </a:solidFill>
                          <a:latin typeface="Arial"/>
                          <a:cs typeface="Arial"/>
                        </a:rPr>
                        <a:t>ec</a:t>
                      </a:r>
                      <a:r>
                        <a:rPr sz="1800" spc="-80" dirty="0">
                          <a:solidFill>
                            <a:schemeClr val="bg1"/>
                          </a:solidFill>
                          <a:latin typeface="Arial"/>
                          <a:cs typeface="Arial"/>
                        </a:rPr>
                        <a:t>y</a:t>
                      </a:r>
                      <a:r>
                        <a:rPr sz="1800" dirty="0">
                          <a:solidFill>
                            <a:schemeClr val="bg1"/>
                          </a:solidFill>
                          <a:latin typeface="Arial"/>
                          <a:cs typeface="Arial"/>
                        </a:rPr>
                        <a:t>c</a:t>
                      </a:r>
                      <a:r>
                        <a:rPr sz="1800" spc="-45" dirty="0">
                          <a:solidFill>
                            <a:schemeClr val="bg1"/>
                          </a:solidFill>
                          <a:latin typeface="Arial"/>
                          <a:cs typeface="Arial"/>
                        </a:rPr>
                        <a:t>l</a:t>
                      </a:r>
                      <a:r>
                        <a:rPr sz="1800" spc="30" dirty="0">
                          <a:solidFill>
                            <a:schemeClr val="bg1"/>
                          </a:solidFill>
                          <a:latin typeface="Arial"/>
                          <a:cs typeface="Arial"/>
                        </a:rPr>
                        <a:t>i</a:t>
                      </a:r>
                      <a:r>
                        <a:rPr sz="1800" spc="-70" dirty="0">
                          <a:solidFill>
                            <a:schemeClr val="bg1"/>
                          </a:solidFill>
                          <a:latin typeface="Arial"/>
                          <a:cs typeface="Arial"/>
                        </a:rPr>
                        <a:t>n</a:t>
                      </a:r>
                      <a:r>
                        <a:rPr sz="1800" dirty="0">
                          <a:solidFill>
                            <a:schemeClr val="bg1"/>
                          </a:solidFill>
                          <a:latin typeface="Arial"/>
                          <a:cs typeface="Arial"/>
                        </a:rPr>
                        <a:t>g </a:t>
                      </a:r>
                      <a:r>
                        <a:rPr sz="1800" spc="-140" dirty="0">
                          <a:solidFill>
                            <a:schemeClr val="bg1"/>
                          </a:solidFill>
                          <a:latin typeface="Arial"/>
                          <a:cs typeface="Arial"/>
                        </a:rPr>
                        <a:t> </a:t>
                      </a:r>
                      <a:r>
                        <a:rPr sz="1800" spc="30" dirty="0">
                          <a:solidFill>
                            <a:schemeClr val="bg1"/>
                          </a:solidFill>
                          <a:latin typeface="Arial"/>
                          <a:cs typeface="Arial"/>
                        </a:rPr>
                        <a:t>i</a:t>
                      </a:r>
                      <a:r>
                        <a:rPr sz="1800" spc="-70" dirty="0">
                          <a:solidFill>
                            <a:schemeClr val="bg1"/>
                          </a:solidFill>
                          <a:latin typeface="Arial"/>
                          <a:cs typeface="Arial"/>
                        </a:rPr>
                        <a:t>n</a:t>
                      </a:r>
                      <a:r>
                        <a:rPr sz="1800" spc="-35" dirty="0">
                          <a:solidFill>
                            <a:schemeClr val="bg1"/>
                          </a:solidFill>
                          <a:latin typeface="Arial"/>
                          <a:cs typeface="Arial"/>
                        </a:rPr>
                        <a:t>f</a:t>
                      </a:r>
                      <a:r>
                        <a:rPr sz="1800" spc="-30" dirty="0">
                          <a:solidFill>
                            <a:schemeClr val="bg1"/>
                          </a:solidFill>
                          <a:latin typeface="Arial"/>
                          <a:cs typeface="Arial"/>
                        </a:rPr>
                        <a:t>r</a:t>
                      </a:r>
                      <a:r>
                        <a:rPr sz="1800" dirty="0">
                          <a:solidFill>
                            <a:schemeClr val="bg1"/>
                          </a:solidFill>
                          <a:latin typeface="Arial"/>
                          <a:cs typeface="Arial"/>
                        </a:rPr>
                        <a:t>as</a:t>
                      </a:r>
                      <a:r>
                        <a:rPr sz="1800" spc="-40" dirty="0">
                          <a:solidFill>
                            <a:schemeClr val="bg1"/>
                          </a:solidFill>
                          <a:latin typeface="Arial"/>
                          <a:cs typeface="Arial"/>
                        </a:rPr>
                        <a:t>t</a:t>
                      </a:r>
                      <a:r>
                        <a:rPr sz="1800" spc="-30" dirty="0">
                          <a:solidFill>
                            <a:schemeClr val="bg1"/>
                          </a:solidFill>
                          <a:latin typeface="Arial"/>
                          <a:cs typeface="Arial"/>
                        </a:rPr>
                        <a:t>r</a:t>
                      </a:r>
                      <a:r>
                        <a:rPr sz="1800" spc="-70" dirty="0">
                          <a:solidFill>
                            <a:schemeClr val="bg1"/>
                          </a:solidFill>
                          <a:latin typeface="Arial"/>
                          <a:cs typeface="Arial"/>
                        </a:rPr>
                        <a:t>u</a:t>
                      </a:r>
                      <a:r>
                        <a:rPr sz="1800" dirty="0">
                          <a:solidFill>
                            <a:schemeClr val="bg1"/>
                          </a:solidFill>
                          <a:latin typeface="Arial"/>
                          <a:cs typeface="Arial"/>
                        </a:rPr>
                        <a:t>c</a:t>
                      </a:r>
                      <a:r>
                        <a:rPr sz="1800" spc="-40" dirty="0">
                          <a:solidFill>
                            <a:schemeClr val="bg1"/>
                          </a:solidFill>
                          <a:latin typeface="Arial"/>
                          <a:cs typeface="Arial"/>
                        </a:rPr>
                        <a:t>t</a:t>
                      </a:r>
                      <a:r>
                        <a:rPr sz="1800" spc="-70" dirty="0">
                          <a:solidFill>
                            <a:schemeClr val="bg1"/>
                          </a:solidFill>
                          <a:latin typeface="Arial"/>
                          <a:cs typeface="Arial"/>
                        </a:rPr>
                        <a:t>u</a:t>
                      </a:r>
                      <a:r>
                        <a:rPr sz="1800" spc="-30" dirty="0">
                          <a:solidFill>
                            <a:schemeClr val="bg1"/>
                          </a:solidFill>
                          <a:latin typeface="Arial"/>
                          <a:cs typeface="Arial"/>
                        </a:rPr>
                        <a:t>r</a:t>
                      </a:r>
                      <a:r>
                        <a:rPr sz="1800" dirty="0">
                          <a:solidFill>
                            <a:schemeClr val="bg1"/>
                          </a:solidFill>
                          <a:latin typeface="Arial"/>
                          <a:cs typeface="Arial"/>
                        </a:rPr>
                        <a:t>e </a:t>
                      </a:r>
                      <a:r>
                        <a:rPr sz="1800" spc="-65" dirty="0">
                          <a:solidFill>
                            <a:schemeClr val="bg1"/>
                          </a:solidFill>
                          <a:latin typeface="Arial"/>
                          <a:cs typeface="Arial"/>
                        </a:rPr>
                        <a:t> </a:t>
                      </a:r>
                      <a:r>
                        <a:rPr sz="1800" dirty="0">
                          <a:solidFill>
                            <a:schemeClr val="bg1"/>
                          </a:solidFill>
                          <a:latin typeface="Arial"/>
                          <a:cs typeface="Arial"/>
                        </a:rPr>
                        <a:t>capac</a:t>
                      </a:r>
                      <a:r>
                        <a:rPr sz="1800" spc="30" dirty="0">
                          <a:solidFill>
                            <a:schemeClr val="bg1"/>
                          </a:solidFill>
                          <a:latin typeface="Arial"/>
                          <a:cs typeface="Arial"/>
                        </a:rPr>
                        <a:t>i</a:t>
                      </a:r>
                      <a:r>
                        <a:rPr sz="1800" spc="-35" dirty="0">
                          <a:solidFill>
                            <a:schemeClr val="bg1"/>
                          </a:solidFill>
                          <a:latin typeface="Arial"/>
                          <a:cs typeface="Arial"/>
                        </a:rPr>
                        <a:t>t</a:t>
                      </a:r>
                      <a:r>
                        <a:rPr sz="1800" dirty="0">
                          <a:solidFill>
                            <a:schemeClr val="bg1"/>
                          </a:solidFill>
                          <a:latin typeface="Arial"/>
                          <a:cs typeface="Arial"/>
                        </a:rPr>
                        <a:t>y </a:t>
                      </a:r>
                      <a:r>
                        <a:rPr sz="1800" spc="-35" dirty="0">
                          <a:solidFill>
                            <a:schemeClr val="bg1"/>
                          </a:solidFill>
                          <a:latin typeface="Arial"/>
                          <a:cs typeface="Arial"/>
                        </a:rPr>
                        <a:t>t</a:t>
                      </a:r>
                      <a:r>
                        <a:rPr sz="1800" spc="-70" dirty="0">
                          <a:solidFill>
                            <a:schemeClr val="bg1"/>
                          </a:solidFill>
                          <a:latin typeface="Arial"/>
                          <a:cs typeface="Arial"/>
                        </a:rPr>
                        <a:t>h</a:t>
                      </a:r>
                      <a:r>
                        <a:rPr sz="1800" dirty="0">
                          <a:solidFill>
                            <a:schemeClr val="bg1"/>
                          </a:solidFill>
                          <a:latin typeface="Arial"/>
                          <a:cs typeface="Arial"/>
                        </a:rPr>
                        <a:t>at</a:t>
                      </a:r>
                      <a:r>
                        <a:rPr sz="1800" spc="80" dirty="0">
                          <a:solidFill>
                            <a:schemeClr val="bg1"/>
                          </a:solidFill>
                          <a:latin typeface="Arial"/>
                          <a:cs typeface="Arial"/>
                        </a:rPr>
                        <a:t> </a:t>
                      </a:r>
                      <a:r>
                        <a:rPr sz="1800" spc="30" dirty="0">
                          <a:solidFill>
                            <a:schemeClr val="bg1"/>
                          </a:solidFill>
                          <a:latin typeface="Arial"/>
                          <a:cs typeface="Arial"/>
                        </a:rPr>
                        <a:t>i</a:t>
                      </a:r>
                      <a:r>
                        <a:rPr sz="1800" dirty="0">
                          <a:solidFill>
                            <a:schemeClr val="bg1"/>
                          </a:solidFill>
                          <a:latin typeface="Arial"/>
                          <a:cs typeface="Arial"/>
                        </a:rPr>
                        <a:t>s</a:t>
                      </a:r>
                      <a:r>
                        <a:rPr sz="1800" spc="-40" dirty="0">
                          <a:solidFill>
                            <a:schemeClr val="bg1"/>
                          </a:solidFill>
                          <a:latin typeface="Arial"/>
                          <a:cs typeface="Arial"/>
                        </a:rPr>
                        <a:t> </a:t>
                      </a:r>
                      <a:r>
                        <a:rPr sz="1800" spc="-80" dirty="0">
                          <a:solidFill>
                            <a:schemeClr val="bg1"/>
                          </a:solidFill>
                          <a:latin typeface="Arial"/>
                          <a:cs typeface="Arial"/>
                        </a:rPr>
                        <a:t>v</a:t>
                      </a:r>
                      <a:r>
                        <a:rPr sz="1800" dirty="0">
                          <a:solidFill>
                            <a:schemeClr val="bg1"/>
                          </a:solidFill>
                          <a:latin typeface="Arial"/>
                          <a:cs typeface="Arial"/>
                        </a:rPr>
                        <a:t>e</a:t>
                      </a:r>
                      <a:r>
                        <a:rPr sz="1800" spc="-30" dirty="0">
                          <a:solidFill>
                            <a:schemeClr val="bg1"/>
                          </a:solidFill>
                          <a:latin typeface="Arial"/>
                          <a:cs typeface="Arial"/>
                        </a:rPr>
                        <a:t>r</a:t>
                      </a:r>
                      <a:r>
                        <a:rPr sz="1800" spc="30" dirty="0">
                          <a:solidFill>
                            <a:schemeClr val="bg1"/>
                          </a:solidFill>
                          <a:latin typeface="Arial"/>
                          <a:cs typeface="Arial"/>
                        </a:rPr>
                        <a:t>i</a:t>
                      </a:r>
                      <a:r>
                        <a:rPr sz="1800" spc="-35" dirty="0">
                          <a:solidFill>
                            <a:schemeClr val="bg1"/>
                          </a:solidFill>
                          <a:latin typeface="Arial"/>
                          <a:cs typeface="Arial"/>
                        </a:rPr>
                        <a:t>f</a:t>
                      </a:r>
                      <a:r>
                        <a:rPr sz="1800" spc="30" dirty="0">
                          <a:solidFill>
                            <a:schemeClr val="bg1"/>
                          </a:solidFill>
                          <a:latin typeface="Arial"/>
                          <a:cs typeface="Arial"/>
                        </a:rPr>
                        <a:t>i</a:t>
                      </a:r>
                      <a:r>
                        <a:rPr sz="1800" dirty="0">
                          <a:solidFill>
                            <a:schemeClr val="bg1"/>
                          </a:solidFill>
                          <a:latin typeface="Arial"/>
                          <a:cs typeface="Arial"/>
                        </a:rPr>
                        <a:t>ab</a:t>
                      </a:r>
                      <a:r>
                        <a:rPr sz="1800" spc="-45" dirty="0">
                          <a:solidFill>
                            <a:schemeClr val="bg1"/>
                          </a:solidFill>
                          <a:latin typeface="Arial"/>
                          <a:cs typeface="Arial"/>
                        </a:rPr>
                        <a:t>l</a:t>
                      </a:r>
                      <a:r>
                        <a:rPr sz="1800" dirty="0">
                          <a:solidFill>
                            <a:schemeClr val="bg1"/>
                          </a:solidFill>
                          <a:latin typeface="Arial"/>
                          <a:cs typeface="Arial"/>
                        </a:rPr>
                        <a:t>y</a:t>
                      </a:r>
                      <a:r>
                        <a:rPr sz="1800" spc="35" dirty="0">
                          <a:solidFill>
                            <a:schemeClr val="bg1"/>
                          </a:solidFill>
                          <a:latin typeface="Arial"/>
                          <a:cs typeface="Arial"/>
                        </a:rPr>
                        <a:t> </a:t>
                      </a:r>
                      <a:r>
                        <a:rPr sz="1800" dirty="0">
                          <a:solidFill>
                            <a:schemeClr val="bg1"/>
                          </a:solidFill>
                          <a:latin typeface="Arial"/>
                          <a:cs typeface="Arial"/>
                        </a:rPr>
                        <a:t>a</a:t>
                      </a:r>
                      <a:r>
                        <a:rPr sz="1800" spc="-80" dirty="0">
                          <a:solidFill>
                            <a:schemeClr val="bg1"/>
                          </a:solidFill>
                          <a:latin typeface="Arial"/>
                          <a:cs typeface="Arial"/>
                        </a:rPr>
                        <a:t>v</a:t>
                      </a:r>
                      <a:r>
                        <a:rPr sz="1800" dirty="0">
                          <a:solidFill>
                            <a:schemeClr val="bg1"/>
                          </a:solidFill>
                          <a:latin typeface="Arial"/>
                          <a:cs typeface="Arial"/>
                        </a:rPr>
                        <a:t>a</a:t>
                      </a:r>
                      <a:r>
                        <a:rPr sz="1800" spc="30" dirty="0">
                          <a:solidFill>
                            <a:schemeClr val="bg1"/>
                          </a:solidFill>
                          <a:latin typeface="Arial"/>
                          <a:cs typeface="Arial"/>
                        </a:rPr>
                        <a:t>i</a:t>
                      </a:r>
                      <a:r>
                        <a:rPr sz="1800" spc="-45" dirty="0">
                          <a:solidFill>
                            <a:schemeClr val="bg1"/>
                          </a:solidFill>
                          <a:latin typeface="Arial"/>
                          <a:cs typeface="Arial"/>
                        </a:rPr>
                        <a:t>l</a:t>
                      </a:r>
                      <a:r>
                        <a:rPr sz="1800" dirty="0">
                          <a:solidFill>
                            <a:schemeClr val="bg1"/>
                          </a:solidFill>
                          <a:latin typeface="Arial"/>
                          <a:cs typeface="Arial"/>
                        </a:rPr>
                        <a:t>ab</a:t>
                      </a:r>
                      <a:r>
                        <a:rPr sz="1800" spc="-45" dirty="0">
                          <a:solidFill>
                            <a:schemeClr val="bg1"/>
                          </a:solidFill>
                          <a:latin typeface="Arial"/>
                          <a:cs typeface="Arial"/>
                        </a:rPr>
                        <a:t>l</a:t>
                      </a:r>
                      <a:r>
                        <a:rPr sz="1800" dirty="0">
                          <a:solidFill>
                            <a:schemeClr val="bg1"/>
                          </a:solidFill>
                          <a:latin typeface="Arial"/>
                          <a:cs typeface="Arial"/>
                        </a:rPr>
                        <a:t>e</a:t>
                      </a:r>
                      <a:r>
                        <a:rPr lang="en-US" sz="1800" dirty="0">
                          <a:solidFill>
                            <a:schemeClr val="bg1"/>
                          </a:solidFill>
                          <a:latin typeface="Arial"/>
                          <a:cs typeface="Arial"/>
                        </a:rPr>
                        <a:t>.</a:t>
                      </a:r>
                      <a:endParaRPr sz="1800" dirty="0">
                        <a:solidFill>
                          <a:schemeClr val="bg1"/>
                        </a:solidFill>
                        <a:latin typeface="Arial"/>
                        <a:cs typeface="Arial"/>
                      </a:endParaRPr>
                    </a:p>
                    <a:p>
                      <a:pPr marL="410209" marR="172720" indent="-343535">
                        <a:lnSpc>
                          <a:spcPct val="109600"/>
                        </a:lnSpc>
                        <a:buClr>
                          <a:srgbClr val="585858"/>
                        </a:buClr>
                        <a:buFont typeface="Symbol"/>
                        <a:buChar char=""/>
                        <a:tabLst>
                          <a:tab pos="410209" algn="l"/>
                        </a:tabLst>
                      </a:pPr>
                      <a:r>
                        <a:rPr sz="1800" spc="20" dirty="0">
                          <a:solidFill>
                            <a:schemeClr val="bg1"/>
                          </a:solidFill>
                          <a:latin typeface="Arial"/>
                          <a:cs typeface="Arial"/>
                        </a:rPr>
                        <a:t>E</a:t>
                      </a:r>
                      <a:r>
                        <a:rPr sz="1800" dirty="0">
                          <a:solidFill>
                            <a:schemeClr val="bg1"/>
                          </a:solidFill>
                          <a:latin typeface="Arial"/>
                          <a:cs typeface="Arial"/>
                        </a:rPr>
                        <a:t>s</a:t>
                      </a:r>
                      <a:r>
                        <a:rPr sz="1800" spc="-35" dirty="0">
                          <a:solidFill>
                            <a:schemeClr val="bg1"/>
                          </a:solidFill>
                          <a:latin typeface="Arial"/>
                          <a:cs typeface="Arial"/>
                        </a:rPr>
                        <a:t>t</a:t>
                      </a:r>
                      <a:r>
                        <a:rPr sz="1800" spc="30" dirty="0">
                          <a:solidFill>
                            <a:schemeClr val="bg1"/>
                          </a:solidFill>
                          <a:latin typeface="Arial"/>
                          <a:cs typeface="Arial"/>
                        </a:rPr>
                        <a:t>i</a:t>
                      </a:r>
                      <a:r>
                        <a:rPr sz="1800" spc="-30" dirty="0">
                          <a:solidFill>
                            <a:schemeClr val="bg1"/>
                          </a:solidFill>
                          <a:latin typeface="Arial"/>
                          <a:cs typeface="Arial"/>
                        </a:rPr>
                        <a:t>m</a:t>
                      </a:r>
                      <a:r>
                        <a:rPr sz="1800" spc="5" dirty="0">
                          <a:solidFill>
                            <a:schemeClr val="bg1"/>
                          </a:solidFill>
                          <a:latin typeface="Arial"/>
                          <a:cs typeface="Arial"/>
                        </a:rPr>
                        <a:t>a</a:t>
                      </a:r>
                      <a:r>
                        <a:rPr sz="1800" spc="-35" dirty="0">
                          <a:solidFill>
                            <a:schemeClr val="bg1"/>
                          </a:solidFill>
                          <a:latin typeface="Arial"/>
                          <a:cs typeface="Arial"/>
                        </a:rPr>
                        <a:t>t</a:t>
                      </a:r>
                      <a:r>
                        <a:rPr sz="1800" dirty="0">
                          <a:solidFill>
                            <a:schemeClr val="bg1"/>
                          </a:solidFill>
                          <a:latin typeface="Arial"/>
                          <a:cs typeface="Arial"/>
                        </a:rPr>
                        <a:t>e</a:t>
                      </a:r>
                      <a:r>
                        <a:rPr sz="1800" spc="45" dirty="0">
                          <a:solidFill>
                            <a:schemeClr val="bg1"/>
                          </a:solidFill>
                          <a:latin typeface="Arial"/>
                          <a:cs typeface="Arial"/>
                        </a:rPr>
                        <a:t> </a:t>
                      </a:r>
                      <a:r>
                        <a:rPr sz="1800" spc="-35" dirty="0">
                          <a:solidFill>
                            <a:schemeClr val="bg1"/>
                          </a:solidFill>
                          <a:latin typeface="Arial"/>
                          <a:cs typeface="Arial"/>
                        </a:rPr>
                        <a:t>t</a:t>
                      </a:r>
                      <a:r>
                        <a:rPr sz="1800" spc="-70" dirty="0">
                          <a:solidFill>
                            <a:schemeClr val="bg1"/>
                          </a:solidFill>
                          <a:latin typeface="Arial"/>
                          <a:cs typeface="Arial"/>
                        </a:rPr>
                        <a:t>h</a:t>
                      </a:r>
                      <a:r>
                        <a:rPr sz="1800" dirty="0">
                          <a:solidFill>
                            <a:schemeClr val="bg1"/>
                          </a:solidFill>
                          <a:latin typeface="Arial"/>
                          <a:cs typeface="Arial"/>
                        </a:rPr>
                        <a:t>e</a:t>
                      </a:r>
                      <a:r>
                        <a:rPr sz="1800" spc="45" dirty="0">
                          <a:solidFill>
                            <a:schemeClr val="bg1"/>
                          </a:solidFill>
                          <a:latin typeface="Arial"/>
                          <a:cs typeface="Arial"/>
                        </a:rPr>
                        <a:t> </a:t>
                      </a:r>
                      <a:r>
                        <a:rPr sz="1800" spc="5" dirty="0">
                          <a:solidFill>
                            <a:schemeClr val="bg1"/>
                          </a:solidFill>
                          <a:latin typeface="Arial"/>
                          <a:cs typeface="Arial"/>
                        </a:rPr>
                        <a:t>a</a:t>
                      </a:r>
                      <a:r>
                        <a:rPr sz="1800" spc="-30" dirty="0">
                          <a:solidFill>
                            <a:schemeClr val="bg1"/>
                          </a:solidFill>
                          <a:latin typeface="Arial"/>
                          <a:cs typeface="Arial"/>
                        </a:rPr>
                        <a:t>m</a:t>
                      </a:r>
                      <a:r>
                        <a:rPr sz="1800" spc="5" dirty="0">
                          <a:solidFill>
                            <a:schemeClr val="bg1"/>
                          </a:solidFill>
                          <a:latin typeface="Arial"/>
                          <a:cs typeface="Arial"/>
                        </a:rPr>
                        <a:t>o</a:t>
                      </a:r>
                      <a:r>
                        <a:rPr sz="1800" spc="-70" dirty="0">
                          <a:solidFill>
                            <a:schemeClr val="bg1"/>
                          </a:solidFill>
                          <a:latin typeface="Arial"/>
                          <a:cs typeface="Arial"/>
                        </a:rPr>
                        <a:t>un</a:t>
                      </a:r>
                      <a:r>
                        <a:rPr sz="1800" dirty="0">
                          <a:solidFill>
                            <a:schemeClr val="bg1"/>
                          </a:solidFill>
                          <a:latin typeface="Arial"/>
                          <a:cs typeface="Arial"/>
                        </a:rPr>
                        <a:t>t</a:t>
                      </a:r>
                      <a:r>
                        <a:rPr sz="1800" spc="155" dirty="0">
                          <a:solidFill>
                            <a:schemeClr val="bg1"/>
                          </a:solidFill>
                          <a:latin typeface="Arial"/>
                          <a:cs typeface="Arial"/>
                        </a:rPr>
                        <a:t> </a:t>
                      </a:r>
                      <a:r>
                        <a:rPr sz="1800" spc="5" dirty="0">
                          <a:solidFill>
                            <a:schemeClr val="bg1"/>
                          </a:solidFill>
                          <a:latin typeface="Arial"/>
                          <a:cs typeface="Arial"/>
                        </a:rPr>
                        <a:t>o</a:t>
                      </a:r>
                      <a:r>
                        <a:rPr sz="1800" dirty="0">
                          <a:solidFill>
                            <a:schemeClr val="bg1"/>
                          </a:solidFill>
                          <a:latin typeface="Arial"/>
                          <a:cs typeface="Arial"/>
                        </a:rPr>
                        <a:t>f</a:t>
                      </a:r>
                      <a:r>
                        <a:rPr sz="1800" spc="5" dirty="0">
                          <a:solidFill>
                            <a:schemeClr val="bg1"/>
                          </a:solidFill>
                          <a:latin typeface="Arial"/>
                          <a:cs typeface="Arial"/>
                        </a:rPr>
                        <a:t> </a:t>
                      </a:r>
                      <a:r>
                        <a:rPr sz="1800" spc="-70" dirty="0">
                          <a:solidFill>
                            <a:schemeClr val="bg1"/>
                          </a:solidFill>
                          <a:latin typeface="Arial"/>
                          <a:cs typeface="Arial"/>
                        </a:rPr>
                        <a:t>n</a:t>
                      </a:r>
                      <a:r>
                        <a:rPr sz="1800" spc="5" dirty="0">
                          <a:solidFill>
                            <a:schemeClr val="bg1"/>
                          </a:solidFill>
                          <a:latin typeface="Arial"/>
                          <a:cs typeface="Arial"/>
                        </a:rPr>
                        <a:t>e</a:t>
                      </a:r>
                      <a:r>
                        <a:rPr sz="1800" dirty="0">
                          <a:solidFill>
                            <a:schemeClr val="bg1"/>
                          </a:solidFill>
                          <a:latin typeface="Arial"/>
                          <a:cs typeface="Arial"/>
                        </a:rPr>
                        <a:t>w</a:t>
                      </a:r>
                      <a:r>
                        <a:rPr sz="1800" spc="-5" dirty="0">
                          <a:solidFill>
                            <a:schemeClr val="bg1"/>
                          </a:solidFill>
                          <a:latin typeface="Arial"/>
                          <a:cs typeface="Arial"/>
                        </a:rPr>
                        <a:t> </a:t>
                      </a:r>
                      <a:r>
                        <a:rPr sz="1800" spc="5" dirty="0">
                          <a:solidFill>
                            <a:schemeClr val="bg1"/>
                          </a:solidFill>
                          <a:latin typeface="Arial"/>
                          <a:cs typeface="Arial"/>
                        </a:rPr>
                        <a:t>o</a:t>
                      </a:r>
                      <a:r>
                        <a:rPr sz="1800" dirty="0">
                          <a:solidFill>
                            <a:schemeClr val="bg1"/>
                          </a:solidFill>
                          <a:latin typeface="Arial"/>
                          <a:cs typeface="Arial"/>
                        </a:rPr>
                        <a:t>r</a:t>
                      </a:r>
                      <a:r>
                        <a:rPr sz="1800" spc="15" dirty="0">
                          <a:solidFill>
                            <a:schemeClr val="bg1"/>
                          </a:solidFill>
                          <a:latin typeface="Arial"/>
                          <a:cs typeface="Arial"/>
                        </a:rPr>
                        <a:t> </a:t>
                      </a:r>
                      <a:r>
                        <a:rPr sz="1800" spc="5" dirty="0">
                          <a:solidFill>
                            <a:schemeClr val="bg1"/>
                          </a:solidFill>
                          <a:latin typeface="Arial"/>
                          <a:cs typeface="Arial"/>
                        </a:rPr>
                        <a:t>e</a:t>
                      </a:r>
                      <a:r>
                        <a:rPr sz="1800" spc="-80" dirty="0">
                          <a:solidFill>
                            <a:schemeClr val="bg1"/>
                          </a:solidFill>
                          <a:latin typeface="Arial"/>
                          <a:cs typeface="Arial"/>
                        </a:rPr>
                        <a:t>x</a:t>
                      </a:r>
                      <a:r>
                        <a:rPr sz="1800" spc="5" dirty="0">
                          <a:solidFill>
                            <a:schemeClr val="bg1"/>
                          </a:solidFill>
                          <a:latin typeface="Arial"/>
                          <a:cs typeface="Arial"/>
                        </a:rPr>
                        <a:t>pa</a:t>
                      </a:r>
                      <a:r>
                        <a:rPr sz="1800" spc="-70" dirty="0">
                          <a:solidFill>
                            <a:schemeClr val="bg1"/>
                          </a:solidFill>
                          <a:latin typeface="Arial"/>
                          <a:cs typeface="Arial"/>
                        </a:rPr>
                        <a:t>n</a:t>
                      </a:r>
                      <a:r>
                        <a:rPr sz="1800" spc="5" dirty="0">
                          <a:solidFill>
                            <a:schemeClr val="bg1"/>
                          </a:solidFill>
                          <a:latin typeface="Arial"/>
                          <a:cs typeface="Arial"/>
                        </a:rPr>
                        <a:t>de</a:t>
                      </a:r>
                      <a:r>
                        <a:rPr sz="1800" dirty="0">
                          <a:solidFill>
                            <a:schemeClr val="bg1"/>
                          </a:solidFill>
                          <a:latin typeface="Arial"/>
                          <a:cs typeface="Arial"/>
                        </a:rPr>
                        <a:t>d</a:t>
                      </a:r>
                      <a:r>
                        <a:rPr sz="1800" spc="45" dirty="0">
                          <a:solidFill>
                            <a:schemeClr val="bg1"/>
                          </a:solidFill>
                          <a:latin typeface="Arial"/>
                          <a:cs typeface="Arial"/>
                        </a:rPr>
                        <a:t> </a:t>
                      </a:r>
                      <a:r>
                        <a:rPr sz="1800" dirty="0">
                          <a:solidFill>
                            <a:schemeClr val="bg1"/>
                          </a:solidFill>
                          <a:latin typeface="Arial"/>
                          <a:cs typeface="Arial"/>
                        </a:rPr>
                        <a:t>c</a:t>
                      </a:r>
                      <a:r>
                        <a:rPr sz="1800" spc="5" dirty="0">
                          <a:solidFill>
                            <a:schemeClr val="bg1"/>
                          </a:solidFill>
                          <a:latin typeface="Arial"/>
                          <a:cs typeface="Arial"/>
                        </a:rPr>
                        <a:t>apa</a:t>
                      </a:r>
                      <a:r>
                        <a:rPr sz="1800" dirty="0">
                          <a:solidFill>
                            <a:schemeClr val="bg1"/>
                          </a:solidFill>
                          <a:latin typeface="Arial"/>
                          <a:cs typeface="Arial"/>
                        </a:rPr>
                        <a:t>c</a:t>
                      </a:r>
                      <a:r>
                        <a:rPr sz="1800" spc="30" dirty="0">
                          <a:solidFill>
                            <a:schemeClr val="bg1"/>
                          </a:solidFill>
                          <a:latin typeface="Arial"/>
                          <a:cs typeface="Arial"/>
                        </a:rPr>
                        <a:t>i</a:t>
                      </a:r>
                      <a:r>
                        <a:rPr sz="1800" spc="-35" dirty="0">
                          <a:solidFill>
                            <a:schemeClr val="bg1"/>
                          </a:solidFill>
                          <a:latin typeface="Arial"/>
                          <a:cs typeface="Arial"/>
                        </a:rPr>
                        <a:t>t</a:t>
                      </a:r>
                      <a:r>
                        <a:rPr sz="1800" dirty="0">
                          <a:solidFill>
                            <a:schemeClr val="bg1"/>
                          </a:solidFill>
                          <a:latin typeface="Arial"/>
                          <a:cs typeface="Arial"/>
                        </a:rPr>
                        <a:t>y</a:t>
                      </a:r>
                      <a:r>
                        <a:rPr sz="1800" spc="-35" dirty="0">
                          <a:solidFill>
                            <a:schemeClr val="bg1"/>
                          </a:solidFill>
                          <a:latin typeface="Arial"/>
                          <a:cs typeface="Arial"/>
                        </a:rPr>
                        <a:t> t</a:t>
                      </a:r>
                      <a:r>
                        <a:rPr sz="1800" spc="-70" dirty="0">
                          <a:solidFill>
                            <a:schemeClr val="bg1"/>
                          </a:solidFill>
                          <a:latin typeface="Arial"/>
                          <a:cs typeface="Arial"/>
                        </a:rPr>
                        <a:t>h</a:t>
                      </a:r>
                      <a:r>
                        <a:rPr sz="1800" spc="5" dirty="0">
                          <a:solidFill>
                            <a:schemeClr val="bg1"/>
                          </a:solidFill>
                          <a:latin typeface="Arial"/>
                          <a:cs typeface="Arial"/>
                        </a:rPr>
                        <a:t>a</a:t>
                      </a:r>
                      <a:r>
                        <a:rPr sz="1800" dirty="0">
                          <a:solidFill>
                            <a:schemeClr val="bg1"/>
                          </a:solidFill>
                          <a:latin typeface="Arial"/>
                          <a:cs typeface="Arial"/>
                        </a:rPr>
                        <a:t>t</a:t>
                      </a:r>
                      <a:r>
                        <a:rPr sz="1800" spc="155" dirty="0">
                          <a:solidFill>
                            <a:schemeClr val="bg1"/>
                          </a:solidFill>
                          <a:latin typeface="Arial"/>
                          <a:cs typeface="Arial"/>
                        </a:rPr>
                        <a:t> </a:t>
                      </a:r>
                      <a:r>
                        <a:rPr sz="1800" spc="-45" dirty="0">
                          <a:solidFill>
                            <a:schemeClr val="bg1"/>
                          </a:solidFill>
                          <a:latin typeface="Arial"/>
                          <a:cs typeface="Arial"/>
                        </a:rPr>
                        <a:t>w</a:t>
                      </a:r>
                      <a:r>
                        <a:rPr sz="1800" spc="30" dirty="0">
                          <a:solidFill>
                            <a:schemeClr val="bg1"/>
                          </a:solidFill>
                          <a:latin typeface="Arial"/>
                          <a:cs typeface="Arial"/>
                        </a:rPr>
                        <a:t>i</a:t>
                      </a:r>
                      <a:r>
                        <a:rPr sz="1800" spc="-45" dirty="0">
                          <a:solidFill>
                            <a:schemeClr val="bg1"/>
                          </a:solidFill>
                          <a:latin typeface="Arial"/>
                          <a:cs typeface="Arial"/>
                        </a:rPr>
                        <a:t>l</a:t>
                      </a:r>
                      <a:r>
                        <a:rPr sz="1800" dirty="0">
                          <a:solidFill>
                            <a:schemeClr val="bg1"/>
                          </a:solidFill>
                          <a:latin typeface="Arial"/>
                          <a:cs typeface="Arial"/>
                        </a:rPr>
                        <a:t>l</a:t>
                      </a:r>
                      <a:r>
                        <a:rPr sz="1800" spc="-5" dirty="0">
                          <a:solidFill>
                            <a:schemeClr val="bg1"/>
                          </a:solidFill>
                          <a:latin typeface="Arial"/>
                          <a:cs typeface="Arial"/>
                        </a:rPr>
                        <a:t> </a:t>
                      </a:r>
                      <a:r>
                        <a:rPr sz="1800" spc="5" dirty="0">
                          <a:solidFill>
                            <a:schemeClr val="bg1"/>
                          </a:solidFill>
                          <a:latin typeface="Arial"/>
                          <a:cs typeface="Arial"/>
                        </a:rPr>
                        <a:t>b</a:t>
                      </a:r>
                      <a:r>
                        <a:rPr sz="1800" dirty="0">
                          <a:solidFill>
                            <a:schemeClr val="bg1"/>
                          </a:solidFill>
                          <a:latin typeface="Arial"/>
                          <a:cs typeface="Arial"/>
                        </a:rPr>
                        <a:t>e</a:t>
                      </a:r>
                      <a:r>
                        <a:rPr sz="1800" spc="-30" dirty="0">
                          <a:solidFill>
                            <a:schemeClr val="bg1"/>
                          </a:solidFill>
                          <a:latin typeface="Arial"/>
                          <a:cs typeface="Arial"/>
                        </a:rPr>
                        <a:t> </a:t>
                      </a:r>
                      <a:r>
                        <a:rPr sz="1800" spc="-70" dirty="0">
                          <a:solidFill>
                            <a:schemeClr val="bg1"/>
                          </a:solidFill>
                          <a:latin typeface="Arial"/>
                          <a:cs typeface="Arial"/>
                        </a:rPr>
                        <a:t>n</a:t>
                      </a:r>
                      <a:r>
                        <a:rPr sz="1800" spc="5" dirty="0">
                          <a:solidFill>
                            <a:schemeClr val="bg1"/>
                          </a:solidFill>
                          <a:latin typeface="Arial"/>
                          <a:cs typeface="Arial"/>
                        </a:rPr>
                        <a:t>e</a:t>
                      </a:r>
                      <a:r>
                        <a:rPr sz="1800" dirty="0">
                          <a:solidFill>
                            <a:schemeClr val="bg1"/>
                          </a:solidFill>
                          <a:latin typeface="Arial"/>
                          <a:cs typeface="Arial"/>
                        </a:rPr>
                        <a:t>c</a:t>
                      </a:r>
                      <a:r>
                        <a:rPr sz="1800" spc="5" dirty="0">
                          <a:solidFill>
                            <a:schemeClr val="bg1"/>
                          </a:solidFill>
                          <a:latin typeface="Arial"/>
                          <a:cs typeface="Arial"/>
                        </a:rPr>
                        <a:t>e</a:t>
                      </a:r>
                      <a:r>
                        <a:rPr sz="1800" dirty="0">
                          <a:solidFill>
                            <a:schemeClr val="bg1"/>
                          </a:solidFill>
                          <a:latin typeface="Arial"/>
                          <a:cs typeface="Arial"/>
                        </a:rPr>
                        <a:t>ss</a:t>
                      </a:r>
                      <a:r>
                        <a:rPr sz="1800" spc="5" dirty="0">
                          <a:solidFill>
                            <a:schemeClr val="bg1"/>
                          </a:solidFill>
                          <a:latin typeface="Arial"/>
                          <a:cs typeface="Arial"/>
                        </a:rPr>
                        <a:t>a</a:t>
                      </a:r>
                      <a:r>
                        <a:rPr sz="1800" spc="-30" dirty="0">
                          <a:solidFill>
                            <a:schemeClr val="bg1"/>
                          </a:solidFill>
                          <a:latin typeface="Arial"/>
                          <a:cs typeface="Arial"/>
                        </a:rPr>
                        <a:t>r</a:t>
                      </a:r>
                      <a:r>
                        <a:rPr sz="1800" dirty="0">
                          <a:solidFill>
                            <a:schemeClr val="bg1"/>
                          </a:solidFill>
                          <a:latin typeface="Arial"/>
                          <a:cs typeface="Arial"/>
                        </a:rPr>
                        <a:t>y</a:t>
                      </a:r>
                      <a:r>
                        <a:rPr sz="1800" spc="35" dirty="0">
                          <a:solidFill>
                            <a:schemeClr val="bg1"/>
                          </a:solidFill>
                          <a:latin typeface="Arial"/>
                          <a:cs typeface="Arial"/>
                        </a:rPr>
                        <a:t> </a:t>
                      </a:r>
                      <a:r>
                        <a:rPr sz="1800" spc="-35" dirty="0">
                          <a:solidFill>
                            <a:schemeClr val="bg1"/>
                          </a:solidFill>
                          <a:latin typeface="Arial"/>
                          <a:cs typeface="Arial"/>
                        </a:rPr>
                        <a:t>t</a:t>
                      </a:r>
                      <a:r>
                        <a:rPr sz="1800" dirty="0">
                          <a:solidFill>
                            <a:schemeClr val="bg1"/>
                          </a:solidFill>
                          <a:latin typeface="Arial"/>
                          <a:cs typeface="Arial"/>
                        </a:rPr>
                        <a:t>o </a:t>
                      </a:r>
                      <a:r>
                        <a:rPr sz="1800" spc="5" dirty="0">
                          <a:solidFill>
                            <a:schemeClr val="bg1"/>
                          </a:solidFill>
                          <a:latin typeface="Arial"/>
                          <a:cs typeface="Arial"/>
                        </a:rPr>
                        <a:t>p</a:t>
                      </a:r>
                      <a:r>
                        <a:rPr sz="1800" spc="-30" dirty="0">
                          <a:solidFill>
                            <a:schemeClr val="bg1"/>
                          </a:solidFill>
                          <a:latin typeface="Arial"/>
                          <a:cs typeface="Arial"/>
                        </a:rPr>
                        <a:t>r</a:t>
                      </a:r>
                      <a:r>
                        <a:rPr sz="1800" spc="5" dirty="0">
                          <a:solidFill>
                            <a:schemeClr val="bg1"/>
                          </a:solidFill>
                          <a:latin typeface="Arial"/>
                          <a:cs typeface="Arial"/>
                        </a:rPr>
                        <a:t>o</a:t>
                      </a:r>
                      <a:r>
                        <a:rPr sz="1800" dirty="0">
                          <a:solidFill>
                            <a:schemeClr val="bg1"/>
                          </a:solidFill>
                          <a:latin typeface="Arial"/>
                          <a:cs typeface="Arial"/>
                        </a:rPr>
                        <a:t>c</a:t>
                      </a:r>
                      <a:r>
                        <a:rPr sz="1800" spc="5" dirty="0">
                          <a:solidFill>
                            <a:schemeClr val="bg1"/>
                          </a:solidFill>
                          <a:latin typeface="Arial"/>
                          <a:cs typeface="Arial"/>
                        </a:rPr>
                        <a:t>e</a:t>
                      </a:r>
                      <a:r>
                        <a:rPr sz="1800" dirty="0">
                          <a:solidFill>
                            <a:schemeClr val="bg1"/>
                          </a:solidFill>
                          <a:latin typeface="Arial"/>
                          <a:cs typeface="Arial"/>
                        </a:rPr>
                        <a:t>ss</a:t>
                      </a:r>
                      <a:r>
                        <a:rPr sz="1800" spc="-35" dirty="0">
                          <a:solidFill>
                            <a:schemeClr val="bg1"/>
                          </a:solidFill>
                          <a:latin typeface="Arial"/>
                          <a:cs typeface="Arial"/>
                        </a:rPr>
                        <a:t> </a:t>
                      </a:r>
                      <a:r>
                        <a:rPr sz="1800" spc="5" dirty="0">
                          <a:solidFill>
                            <a:schemeClr val="bg1"/>
                          </a:solidFill>
                          <a:latin typeface="Arial"/>
                          <a:cs typeface="Arial"/>
                        </a:rPr>
                        <a:t>o</a:t>
                      </a:r>
                      <a:r>
                        <a:rPr sz="1800" spc="-30" dirty="0">
                          <a:solidFill>
                            <a:schemeClr val="bg1"/>
                          </a:solidFill>
                          <a:latin typeface="Arial"/>
                          <a:cs typeface="Arial"/>
                        </a:rPr>
                        <a:t>r</a:t>
                      </a:r>
                      <a:r>
                        <a:rPr sz="1800" spc="5" dirty="0">
                          <a:solidFill>
                            <a:schemeClr val="bg1"/>
                          </a:solidFill>
                          <a:latin typeface="Arial"/>
                          <a:cs typeface="Arial"/>
                        </a:rPr>
                        <a:t>ga</a:t>
                      </a:r>
                      <a:r>
                        <a:rPr sz="1800" spc="-70" dirty="0">
                          <a:solidFill>
                            <a:schemeClr val="bg1"/>
                          </a:solidFill>
                          <a:latin typeface="Arial"/>
                          <a:cs typeface="Arial"/>
                        </a:rPr>
                        <a:t>n</a:t>
                      </a:r>
                      <a:r>
                        <a:rPr sz="1800" spc="30" dirty="0">
                          <a:solidFill>
                            <a:schemeClr val="bg1"/>
                          </a:solidFill>
                          <a:latin typeface="Arial"/>
                          <a:cs typeface="Arial"/>
                        </a:rPr>
                        <a:t>i</a:t>
                      </a:r>
                      <a:r>
                        <a:rPr sz="1800" dirty="0">
                          <a:solidFill>
                            <a:schemeClr val="bg1"/>
                          </a:solidFill>
                          <a:latin typeface="Arial"/>
                          <a:cs typeface="Arial"/>
                        </a:rPr>
                        <a:t>c</a:t>
                      </a:r>
                      <a:r>
                        <a:rPr sz="1800" spc="40" dirty="0">
                          <a:solidFill>
                            <a:schemeClr val="bg1"/>
                          </a:solidFill>
                          <a:latin typeface="Arial"/>
                          <a:cs typeface="Arial"/>
                        </a:rPr>
                        <a:t> </a:t>
                      </a:r>
                      <a:r>
                        <a:rPr sz="1800" spc="-45" dirty="0">
                          <a:solidFill>
                            <a:schemeClr val="bg1"/>
                          </a:solidFill>
                          <a:latin typeface="Arial"/>
                          <a:cs typeface="Arial"/>
                        </a:rPr>
                        <a:t>w</a:t>
                      </a:r>
                      <a:r>
                        <a:rPr sz="1800" spc="5" dirty="0">
                          <a:solidFill>
                            <a:schemeClr val="bg1"/>
                          </a:solidFill>
                          <a:latin typeface="Arial"/>
                          <a:cs typeface="Arial"/>
                        </a:rPr>
                        <a:t>a</a:t>
                      </a:r>
                      <a:r>
                        <a:rPr sz="1800" dirty="0">
                          <a:solidFill>
                            <a:schemeClr val="bg1"/>
                          </a:solidFill>
                          <a:latin typeface="Arial"/>
                          <a:cs typeface="Arial"/>
                        </a:rPr>
                        <a:t>s</a:t>
                      </a:r>
                      <a:r>
                        <a:rPr sz="1800" spc="-35" dirty="0">
                          <a:solidFill>
                            <a:schemeClr val="bg1"/>
                          </a:solidFill>
                          <a:latin typeface="Arial"/>
                          <a:cs typeface="Arial"/>
                        </a:rPr>
                        <a:t>t</a:t>
                      </a:r>
                      <a:r>
                        <a:rPr sz="1800" dirty="0">
                          <a:solidFill>
                            <a:schemeClr val="bg1"/>
                          </a:solidFill>
                          <a:latin typeface="Arial"/>
                          <a:cs typeface="Arial"/>
                        </a:rPr>
                        <a:t>e</a:t>
                      </a:r>
                      <a:r>
                        <a:rPr lang="en-US" sz="1800" dirty="0">
                          <a:solidFill>
                            <a:schemeClr val="bg1"/>
                          </a:solidFill>
                          <a:latin typeface="Arial"/>
                          <a:cs typeface="Arial"/>
                        </a:rPr>
                        <a:t>.</a:t>
                      </a:r>
                      <a:endParaRPr sz="1800" dirty="0">
                        <a:solidFill>
                          <a:schemeClr val="bg1"/>
                        </a:solidFill>
                        <a:latin typeface="Arial"/>
                        <a:cs typeface="Arial"/>
                      </a:endParaRPr>
                    </a:p>
                  </a:txBody>
                  <a:tcPr marL="0" marR="0" marT="0" marB="0">
                    <a:lnL w="12700">
                      <a:solidFill>
                        <a:srgbClr val="F6DFC5"/>
                      </a:solidFill>
                      <a:prstDash val="solid"/>
                    </a:lnL>
                    <a:lnR w="12700">
                      <a:solidFill>
                        <a:srgbClr val="F6DFC5"/>
                      </a:solidFill>
                      <a:prstDash val="solid"/>
                    </a:lnR>
                    <a:lnT w="12700" cap="flat" cmpd="sng" algn="ctr">
                      <a:solidFill>
                        <a:srgbClr val="EFCDA0"/>
                      </a:solidFill>
                      <a:prstDash val="solid"/>
                      <a:round/>
                      <a:headEnd type="none" w="med" len="med"/>
                      <a:tailEnd type="none" w="med" len="med"/>
                    </a:lnT>
                    <a:lnB w="12700" cap="flat" cmpd="sng" algn="ctr">
                      <a:solidFill>
                        <a:srgbClr val="EFCDA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93808">
                <a:tc>
                  <a:txBody>
                    <a:bodyPr/>
                    <a:lstStyle/>
                    <a:p>
                      <a:pPr marL="66674" marR="172720" indent="0">
                        <a:lnSpc>
                          <a:spcPct val="109600"/>
                        </a:lnSpc>
                        <a:buClr>
                          <a:srgbClr val="585858"/>
                        </a:buClr>
                        <a:buFont typeface="Symbol"/>
                        <a:buNone/>
                        <a:tabLst>
                          <a:tab pos="410209" algn="l"/>
                        </a:tabLst>
                      </a:pPr>
                      <a:r>
                        <a:rPr lang="en-US" sz="1800" b="1" dirty="0">
                          <a:solidFill>
                            <a:schemeClr val="bg1"/>
                          </a:solidFill>
                          <a:latin typeface="Arial"/>
                          <a:cs typeface="Arial"/>
                        </a:rPr>
                        <a:t>Survey Process</a:t>
                      </a:r>
                      <a:endParaRPr sz="1800" b="1" dirty="0">
                        <a:solidFill>
                          <a:schemeClr val="bg1"/>
                        </a:solidFill>
                        <a:latin typeface="Arial"/>
                        <a:cs typeface="Arial"/>
                      </a:endParaRPr>
                    </a:p>
                  </a:txBody>
                  <a:tcPr marL="0" marR="0" marT="0" marB="0">
                    <a:lnL w="12700">
                      <a:solidFill>
                        <a:srgbClr val="F6DFC5"/>
                      </a:solidFill>
                      <a:prstDash val="solid"/>
                    </a:lnL>
                    <a:lnR w="12700">
                      <a:solidFill>
                        <a:srgbClr val="F6DFC5"/>
                      </a:solidFill>
                      <a:prstDash val="solid"/>
                    </a:lnR>
                    <a:lnT w="12700" cap="flat" cmpd="sng" algn="ctr">
                      <a:solidFill>
                        <a:srgbClr val="EFCDA0"/>
                      </a:solidFill>
                      <a:prstDash val="solid"/>
                      <a:round/>
                      <a:headEnd type="none" w="med" len="med"/>
                      <a:tailEnd type="none" w="med" len="med"/>
                    </a:lnT>
                    <a:lnB w="12700" cap="flat" cmpd="sng" algn="ctr">
                      <a:solidFill>
                        <a:srgbClr val="EFCDA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000221455"/>
                  </a:ext>
                </a:extLst>
              </a:tr>
              <a:tr h="753850">
                <a:tc>
                  <a:txBody>
                    <a:bodyPr/>
                    <a:lstStyle/>
                    <a:p>
                      <a:pPr marL="410209" marR="172720" indent="-343535">
                        <a:lnSpc>
                          <a:spcPct val="109600"/>
                        </a:lnSpc>
                        <a:buClr>
                          <a:srgbClr val="585858"/>
                        </a:buClr>
                        <a:buFont typeface="Symbol"/>
                        <a:buChar char=""/>
                        <a:tabLst>
                          <a:tab pos="410209" algn="l"/>
                        </a:tabLst>
                      </a:pPr>
                      <a:r>
                        <a:rPr lang="en-US" sz="1800" dirty="0">
                          <a:solidFill>
                            <a:schemeClr val="bg1"/>
                          </a:solidFill>
                          <a:latin typeface="Arial"/>
                          <a:cs typeface="Arial"/>
                        </a:rPr>
                        <a:t>A survey to collect organic waste recycling capacity data was sent to each</a:t>
                      </a:r>
                    </a:p>
                    <a:p>
                      <a:pPr marL="66674" marR="172720" indent="0">
                        <a:lnSpc>
                          <a:spcPct val="109600"/>
                        </a:lnSpc>
                        <a:buClr>
                          <a:srgbClr val="585858"/>
                        </a:buClr>
                        <a:buFont typeface="Symbol"/>
                        <a:buNone/>
                        <a:tabLst>
                          <a:tab pos="410209" algn="l"/>
                        </a:tabLst>
                      </a:pPr>
                      <a:r>
                        <a:rPr lang="en-US" sz="1800" dirty="0">
                          <a:solidFill>
                            <a:schemeClr val="bg1"/>
                          </a:solidFill>
                          <a:latin typeface="Arial"/>
                          <a:cs typeface="Arial"/>
                        </a:rPr>
                        <a:t>      jurisdiction in the County, via the Recycling Coordinators.</a:t>
                      </a:r>
                    </a:p>
                  </a:txBody>
                  <a:tcPr marL="0" marR="0" marT="0" marB="0">
                    <a:lnL w="12700">
                      <a:solidFill>
                        <a:srgbClr val="F6DFC5"/>
                      </a:solidFill>
                      <a:prstDash val="solid"/>
                    </a:lnL>
                    <a:lnR w="12700">
                      <a:solidFill>
                        <a:srgbClr val="F6DFC5"/>
                      </a:solidFill>
                      <a:prstDash val="solid"/>
                    </a:lnR>
                    <a:lnT w="12700" cap="flat" cmpd="sng" algn="ctr">
                      <a:solidFill>
                        <a:srgbClr val="EFCDA0"/>
                      </a:solidFill>
                      <a:prstDash val="solid"/>
                      <a:round/>
                      <a:headEnd type="none" w="med" len="med"/>
                      <a:tailEnd type="none" w="med" len="med"/>
                    </a:lnT>
                    <a:lnB w="12700" cap="flat" cmpd="sng" algn="ctr">
                      <a:solidFill>
                        <a:srgbClr val="EFCDA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90150812"/>
                  </a:ext>
                </a:extLst>
              </a:tr>
            </a:tbl>
          </a:graphicData>
        </a:graphic>
      </p:graphicFrame>
    </p:spTree>
    <p:extLst>
      <p:ext uri="{BB962C8B-B14F-4D97-AF65-F5344CB8AC3E}">
        <p14:creationId xmlns:p14="http://schemas.microsoft.com/office/powerpoint/2010/main" val="4145528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Organic Waste Capacity Planning</a:t>
            </a:r>
          </a:p>
        </p:txBody>
      </p:sp>
      <p:graphicFrame>
        <p:nvGraphicFramePr>
          <p:cNvPr id="11" name="Table 11">
            <a:extLst>
              <a:ext uri="{FF2B5EF4-FFF2-40B4-BE49-F238E27FC236}">
                <a16:creationId xmlns:a16="http://schemas.microsoft.com/office/drawing/2014/main" id="{EF3E388F-9C39-7B05-326D-1BCFD80A0836}"/>
              </a:ext>
            </a:extLst>
          </p:cNvPr>
          <p:cNvGraphicFramePr>
            <a:graphicFrameLocks noGrp="1"/>
          </p:cNvGraphicFramePr>
          <p:nvPr>
            <p:extLst>
              <p:ext uri="{D42A27DB-BD31-4B8C-83A1-F6EECF244321}">
                <p14:modId xmlns:p14="http://schemas.microsoft.com/office/powerpoint/2010/main" val="1773847813"/>
              </p:ext>
            </p:extLst>
          </p:nvPr>
        </p:nvGraphicFramePr>
        <p:xfrm>
          <a:off x="466658" y="4296326"/>
          <a:ext cx="8161701" cy="1280160"/>
        </p:xfrm>
        <a:graphic>
          <a:graphicData uri="http://schemas.openxmlformats.org/drawingml/2006/table">
            <a:tbl>
              <a:tblPr firstRow="1" bandRow="1">
                <a:tableStyleId>{5C22544A-7EE6-4342-B048-85BDC9FD1C3A}</a:tableStyleId>
              </a:tblPr>
              <a:tblGrid>
                <a:gridCol w="1846177">
                  <a:extLst>
                    <a:ext uri="{9D8B030D-6E8A-4147-A177-3AD203B41FA5}">
                      <a16:colId xmlns:a16="http://schemas.microsoft.com/office/drawing/2014/main" val="3281716593"/>
                    </a:ext>
                  </a:extLst>
                </a:gridCol>
                <a:gridCol w="3282622">
                  <a:extLst>
                    <a:ext uri="{9D8B030D-6E8A-4147-A177-3AD203B41FA5}">
                      <a16:colId xmlns:a16="http://schemas.microsoft.com/office/drawing/2014/main" val="2826690777"/>
                    </a:ext>
                  </a:extLst>
                </a:gridCol>
                <a:gridCol w="3032902">
                  <a:extLst>
                    <a:ext uri="{9D8B030D-6E8A-4147-A177-3AD203B41FA5}">
                      <a16:colId xmlns:a16="http://schemas.microsoft.com/office/drawing/2014/main" val="3113770525"/>
                    </a:ext>
                  </a:extLst>
                </a:gridCol>
              </a:tblGrid>
              <a:tr h="370840">
                <a:tc>
                  <a:txBody>
                    <a:bodyPr/>
                    <a:lstStyle/>
                    <a:p>
                      <a:r>
                        <a:rPr lang="en-US" dirty="0">
                          <a:solidFill>
                            <a:schemeClr val="bg1"/>
                          </a:solidFill>
                        </a:rPr>
                        <a:t>Organic Waste Disposed</a:t>
                      </a:r>
                    </a:p>
                  </a:txBody>
                  <a:tcPr>
                    <a:solidFill>
                      <a:schemeClr val="bg2">
                        <a:lumMod val="40000"/>
                        <a:lumOff val="60000"/>
                      </a:schemeClr>
                    </a:solidFill>
                  </a:tcPr>
                </a:tc>
                <a:tc>
                  <a:txBody>
                    <a:bodyPr/>
                    <a:lstStyle/>
                    <a:p>
                      <a:r>
                        <a:rPr lang="en-US" dirty="0">
                          <a:solidFill>
                            <a:schemeClr val="bg1"/>
                          </a:solidFill>
                        </a:rPr>
                        <a:t>Verifiable Capacity</a:t>
                      </a:r>
                    </a:p>
                  </a:txBody>
                  <a:tcPr>
                    <a:solidFill>
                      <a:schemeClr val="bg2">
                        <a:lumMod val="40000"/>
                        <a:lumOff val="60000"/>
                      </a:schemeClr>
                    </a:solidFill>
                  </a:tcPr>
                </a:tc>
                <a:tc>
                  <a:txBody>
                    <a:bodyPr/>
                    <a:lstStyle/>
                    <a:p>
                      <a:r>
                        <a:rPr lang="en-US" dirty="0">
                          <a:solidFill>
                            <a:schemeClr val="bg1"/>
                          </a:solidFill>
                        </a:rPr>
                        <a:t>Verifiable Capacity Available to the County</a:t>
                      </a:r>
                    </a:p>
                  </a:txBody>
                  <a:tcPr>
                    <a:solidFill>
                      <a:schemeClr val="bg2">
                        <a:lumMod val="40000"/>
                        <a:lumOff val="60000"/>
                      </a:schemeClr>
                    </a:solidFill>
                  </a:tcPr>
                </a:tc>
                <a:extLst>
                  <a:ext uri="{0D108BD9-81ED-4DB2-BD59-A6C34878D82A}">
                    <a16:rowId xmlns:a16="http://schemas.microsoft.com/office/drawing/2014/main" val="4160239991"/>
                  </a:ext>
                </a:extLst>
              </a:tr>
              <a:tr h="599536">
                <a:tc>
                  <a:txBody>
                    <a:bodyPr/>
                    <a:lstStyle/>
                    <a:p>
                      <a:r>
                        <a:rPr lang="en-US" dirty="0"/>
                        <a:t>1,079,785 tons</a:t>
                      </a:r>
                    </a:p>
                  </a:txBody>
                  <a:tcPr>
                    <a:solidFill>
                      <a:schemeClr val="accent2">
                        <a:lumMod val="20000"/>
                        <a:lumOff val="80000"/>
                      </a:schemeClr>
                    </a:solidFill>
                  </a:tcPr>
                </a:tc>
                <a:tc>
                  <a:txBody>
                    <a:bodyPr/>
                    <a:lstStyle/>
                    <a:p>
                      <a:r>
                        <a:rPr lang="en-US" dirty="0"/>
                        <a:t>35 of 35 Jurisdictions report having verifiable capacity</a:t>
                      </a:r>
                    </a:p>
                  </a:txBody>
                  <a:tcPr>
                    <a:solidFill>
                      <a:schemeClr val="accent2">
                        <a:lumMod val="20000"/>
                        <a:lumOff val="80000"/>
                      </a:schemeClr>
                    </a:solidFill>
                  </a:tcPr>
                </a:tc>
                <a:tc>
                  <a:txBody>
                    <a:bodyPr/>
                    <a:lstStyle/>
                    <a:p>
                      <a:r>
                        <a:rPr lang="en-US" dirty="0"/>
                        <a:t>6,466,375 tons</a:t>
                      </a:r>
                    </a:p>
                  </a:txBody>
                  <a:tcPr>
                    <a:solidFill>
                      <a:schemeClr val="accent2">
                        <a:lumMod val="20000"/>
                        <a:lumOff val="80000"/>
                      </a:schemeClr>
                    </a:solidFill>
                  </a:tcPr>
                </a:tc>
                <a:extLst>
                  <a:ext uri="{0D108BD9-81ED-4DB2-BD59-A6C34878D82A}">
                    <a16:rowId xmlns:a16="http://schemas.microsoft.com/office/drawing/2014/main" val="2425944384"/>
                  </a:ext>
                </a:extLst>
              </a:tr>
            </a:tbl>
          </a:graphicData>
        </a:graphic>
      </p:graphicFrame>
      <p:graphicFrame>
        <p:nvGraphicFramePr>
          <p:cNvPr id="3" name="Table 3">
            <a:extLst>
              <a:ext uri="{FF2B5EF4-FFF2-40B4-BE49-F238E27FC236}">
                <a16:creationId xmlns:a16="http://schemas.microsoft.com/office/drawing/2014/main" id="{B44603FF-8359-3894-74DE-97C3E241C220}"/>
              </a:ext>
            </a:extLst>
          </p:cNvPr>
          <p:cNvGraphicFramePr>
            <a:graphicFrameLocks noGrp="1"/>
          </p:cNvGraphicFramePr>
          <p:nvPr>
            <p:extLst>
              <p:ext uri="{D42A27DB-BD31-4B8C-83A1-F6EECF244321}">
                <p14:modId xmlns:p14="http://schemas.microsoft.com/office/powerpoint/2010/main" val="3165843648"/>
              </p:ext>
            </p:extLst>
          </p:nvPr>
        </p:nvGraphicFramePr>
        <p:xfrm>
          <a:off x="466658" y="1223052"/>
          <a:ext cx="8161701" cy="2931160"/>
        </p:xfrm>
        <a:graphic>
          <a:graphicData uri="http://schemas.openxmlformats.org/drawingml/2006/table">
            <a:tbl>
              <a:tblPr firstRow="1" bandRow="1">
                <a:tableStyleId>{5C22544A-7EE6-4342-B048-85BDC9FD1C3A}</a:tableStyleId>
              </a:tblPr>
              <a:tblGrid>
                <a:gridCol w="8161701">
                  <a:extLst>
                    <a:ext uri="{9D8B030D-6E8A-4147-A177-3AD203B41FA5}">
                      <a16:colId xmlns:a16="http://schemas.microsoft.com/office/drawing/2014/main" val="1140011482"/>
                    </a:ext>
                  </a:extLst>
                </a:gridCol>
              </a:tblGrid>
              <a:tr h="370840">
                <a:tc>
                  <a:txBody>
                    <a:bodyPr/>
                    <a:lstStyle/>
                    <a:p>
                      <a:r>
                        <a:rPr lang="en-US" dirty="0">
                          <a:solidFill>
                            <a:schemeClr val="bg1"/>
                          </a:solidFill>
                        </a:rPr>
                        <a:t>Survey Summary</a:t>
                      </a:r>
                    </a:p>
                  </a:txBody>
                  <a:tcPr>
                    <a:solidFill>
                      <a:schemeClr val="accent1">
                        <a:lumMod val="40000"/>
                        <a:lumOff val="60000"/>
                      </a:schemeClr>
                    </a:solidFill>
                  </a:tcPr>
                </a:tc>
                <a:extLst>
                  <a:ext uri="{0D108BD9-81ED-4DB2-BD59-A6C34878D82A}">
                    <a16:rowId xmlns:a16="http://schemas.microsoft.com/office/drawing/2014/main" val="788564489"/>
                  </a:ext>
                </a:extLst>
              </a:tr>
              <a:tr h="370840">
                <a:tc>
                  <a:txBody>
                    <a:bodyPr/>
                    <a:lstStyle/>
                    <a:p>
                      <a:pPr marL="285750" indent="-285750">
                        <a:buFont typeface="Arial" panose="020B0604020202020204" pitchFamily="34" charset="0"/>
                        <a:buChar char="•"/>
                      </a:pPr>
                      <a:r>
                        <a:rPr lang="en-US" dirty="0"/>
                        <a:t>Based on jurisdiction and hauler reports, there is sufficient capacity available to the County. </a:t>
                      </a:r>
                    </a:p>
                    <a:p>
                      <a:pPr marL="742950" lvl="1" indent="-285750">
                        <a:buFont typeface="Arial" panose="020B0604020202020204" pitchFamily="34" charset="0"/>
                        <a:buChar char="•"/>
                      </a:pPr>
                      <a:r>
                        <a:rPr lang="en-US" dirty="0"/>
                        <a:t>35 of 35 jurisdictions, reported having verifiable organic waste recycling capacity.</a:t>
                      </a:r>
                    </a:p>
                    <a:p>
                      <a:pPr marL="285750" indent="-285750">
                        <a:buFont typeface="Arial" panose="020B0604020202020204" pitchFamily="34" charset="0"/>
                        <a:buChar char="•"/>
                      </a:pPr>
                      <a:r>
                        <a:rPr lang="en-US" dirty="0"/>
                        <a:t>Jurisdictions reported using multiple facilities that provide organic waste &amp; recycling for their jurisdictions/haulers.</a:t>
                      </a:r>
                    </a:p>
                    <a:p>
                      <a:pPr marL="285750" indent="-285750">
                        <a:buFont typeface="Arial" panose="020B0604020202020204" pitchFamily="34" charset="0"/>
                        <a:buChar char="•"/>
                      </a:pPr>
                      <a:r>
                        <a:rPr lang="en-US" dirty="0"/>
                        <a:t>CR&amp;R was been identified as a resource that has proposed expansion plans that would increase future organic waste recovery capacity available to the County.</a:t>
                      </a:r>
                    </a:p>
                  </a:txBody>
                  <a:tcPr>
                    <a:solidFill>
                      <a:schemeClr val="accent2">
                        <a:lumMod val="20000"/>
                        <a:lumOff val="80000"/>
                      </a:schemeClr>
                    </a:solidFill>
                  </a:tcPr>
                </a:tc>
                <a:extLst>
                  <a:ext uri="{0D108BD9-81ED-4DB2-BD59-A6C34878D82A}">
                    <a16:rowId xmlns:a16="http://schemas.microsoft.com/office/drawing/2014/main" val="3854655235"/>
                  </a:ext>
                </a:extLst>
              </a:tr>
            </a:tbl>
          </a:graphicData>
        </a:graphic>
      </p:graphicFrame>
    </p:spTree>
    <p:extLst>
      <p:ext uri="{BB962C8B-B14F-4D97-AF65-F5344CB8AC3E}">
        <p14:creationId xmlns:p14="http://schemas.microsoft.com/office/powerpoint/2010/main" val="87744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Organic Waste Capacity Planning</a:t>
            </a:r>
          </a:p>
        </p:txBody>
      </p:sp>
      <p:sp>
        <p:nvSpPr>
          <p:cNvPr id="4" name="Content Placeholder 2">
            <a:extLst>
              <a:ext uri="{FF2B5EF4-FFF2-40B4-BE49-F238E27FC236}">
                <a16:creationId xmlns:a16="http://schemas.microsoft.com/office/drawing/2014/main" id="{E97B2928-8443-D4E5-8E33-858E3B19FC5D}"/>
              </a:ext>
            </a:extLst>
          </p:cNvPr>
          <p:cNvSpPr>
            <a:spLocks noGrp="1"/>
          </p:cNvSpPr>
          <p:nvPr>
            <p:ph sz="half" idx="1"/>
          </p:nvPr>
        </p:nvSpPr>
        <p:spPr>
          <a:xfrm>
            <a:off x="218114" y="1308683"/>
            <a:ext cx="4914007" cy="5226341"/>
          </a:xfrm>
        </p:spPr>
        <p:txBody>
          <a:bodyPr vert="horz" lIns="68580" tIns="34290" rIns="68580" bIns="34290" rtlCol="0" anchor="t">
            <a:normAutofit/>
          </a:bodyPr>
          <a:lstStyle/>
          <a:p>
            <a:pPr marL="0" indent="0">
              <a:buNone/>
            </a:pPr>
            <a:r>
              <a:rPr lang="en-US" dirty="0">
                <a:latin typeface="Trebuchet MS" panose="020B0603020202020204" pitchFamily="34" charset="0"/>
                <a:ea typeface="+mn-lt"/>
                <a:cs typeface="+mn-lt"/>
              </a:rPr>
              <a:t>Organic Waste Facilities</a:t>
            </a:r>
          </a:p>
          <a:p>
            <a:pPr marL="685324" lvl="1" indent="-228124"/>
            <a:r>
              <a:rPr lang="en-US" dirty="0">
                <a:solidFill>
                  <a:schemeClr val="bg1"/>
                </a:solidFill>
                <a:latin typeface="Trebuchet MS" panose="020B0603020202020204" pitchFamily="34" charset="0"/>
                <a:ea typeface="+mn-lt"/>
                <a:cs typeface="+mn-lt"/>
              </a:rPr>
              <a:t>CRR (Perris, SJC, Stanton, AZ)</a:t>
            </a:r>
          </a:p>
          <a:p>
            <a:pPr marL="685324" lvl="1" indent="-228124"/>
            <a:r>
              <a:rPr lang="en-US" dirty="0" err="1">
                <a:solidFill>
                  <a:schemeClr val="bg1"/>
                </a:solidFill>
                <a:latin typeface="Trebuchet MS" panose="020B0603020202020204" pitchFamily="34" charset="0"/>
                <a:ea typeface="+mn-lt"/>
                <a:cs typeface="+mn-lt"/>
              </a:rPr>
              <a:t>Agromin</a:t>
            </a:r>
            <a:r>
              <a:rPr lang="en-US" dirty="0">
                <a:solidFill>
                  <a:schemeClr val="bg1"/>
                </a:solidFill>
                <a:latin typeface="Trebuchet MS" panose="020B0603020202020204" pitchFamily="34" charset="0"/>
                <a:ea typeface="+mn-lt"/>
                <a:cs typeface="+mn-lt"/>
              </a:rPr>
              <a:t> Oceanside, Ontario)</a:t>
            </a:r>
          </a:p>
          <a:p>
            <a:pPr marL="685324" lvl="1" indent="-228124"/>
            <a:r>
              <a:rPr lang="en-US" dirty="0">
                <a:solidFill>
                  <a:schemeClr val="bg1"/>
                </a:solidFill>
                <a:latin typeface="Trebuchet MS" panose="020B0603020202020204" pitchFamily="34" charset="0"/>
                <a:ea typeface="+mn-lt"/>
                <a:cs typeface="+mn-lt"/>
              </a:rPr>
              <a:t>Recology Organics (Lamont)</a:t>
            </a:r>
          </a:p>
          <a:p>
            <a:pPr marL="685324" lvl="1" indent="-228124"/>
            <a:r>
              <a:rPr lang="en-US" dirty="0">
                <a:solidFill>
                  <a:schemeClr val="bg1"/>
                </a:solidFill>
                <a:latin typeface="Trebuchet MS" panose="020B0603020202020204" pitchFamily="34" charset="0"/>
                <a:ea typeface="+mn-lt"/>
                <a:cs typeface="+mn-lt"/>
              </a:rPr>
              <a:t>CVT Regional Material Recovery</a:t>
            </a:r>
          </a:p>
          <a:p>
            <a:pPr marL="685324" lvl="1" indent="-228124"/>
            <a:r>
              <a:rPr lang="en-US" dirty="0">
                <a:solidFill>
                  <a:schemeClr val="bg1"/>
                </a:solidFill>
                <a:latin typeface="Trebuchet MS" panose="020B0603020202020204" pitchFamily="34" charset="0"/>
                <a:ea typeface="+mn-lt"/>
                <a:cs typeface="+mn-lt"/>
              </a:rPr>
              <a:t>EDCO (Signal Hill)</a:t>
            </a:r>
          </a:p>
          <a:p>
            <a:pPr marL="685324" lvl="1" indent="-228124"/>
            <a:r>
              <a:rPr lang="en-US" dirty="0">
                <a:solidFill>
                  <a:schemeClr val="bg1"/>
                </a:solidFill>
                <a:latin typeface="Trebuchet MS" panose="020B0603020202020204" pitchFamily="34" charset="0"/>
                <a:ea typeface="+mn-lt"/>
                <a:cs typeface="+mn-lt"/>
              </a:rPr>
              <a:t>Madison Materials</a:t>
            </a:r>
          </a:p>
          <a:p>
            <a:pPr marL="685324" lvl="1" indent="-228124"/>
            <a:r>
              <a:rPr lang="en-US" dirty="0">
                <a:solidFill>
                  <a:schemeClr val="bg1"/>
                </a:solidFill>
                <a:latin typeface="Trebuchet MS" panose="020B0603020202020204" pitchFamily="34" charset="0"/>
                <a:ea typeface="+mn-lt"/>
                <a:cs typeface="+mn-lt"/>
              </a:rPr>
              <a:t>WM (Orange, Sun Valley)</a:t>
            </a:r>
          </a:p>
          <a:p>
            <a:pPr marL="685324" lvl="1" indent="-228124"/>
            <a:r>
              <a:rPr lang="en-US" dirty="0">
                <a:solidFill>
                  <a:schemeClr val="bg1"/>
                </a:solidFill>
                <a:latin typeface="Trebuchet MS" panose="020B0603020202020204" pitchFamily="34" charset="0"/>
                <a:ea typeface="+mn-lt"/>
                <a:cs typeface="+mn-lt"/>
              </a:rPr>
              <a:t>Tierra Verde</a:t>
            </a:r>
          </a:p>
          <a:p>
            <a:pPr marL="685324" lvl="1" indent="-228124"/>
            <a:r>
              <a:rPr lang="en-US" dirty="0">
                <a:solidFill>
                  <a:schemeClr val="bg1"/>
                </a:solidFill>
                <a:latin typeface="Trebuchet MS" panose="020B0603020202020204" pitchFamily="34" charset="0"/>
                <a:ea typeface="+mn-lt"/>
                <a:cs typeface="+mn-lt"/>
              </a:rPr>
              <a:t>WARE (Puente Hills)</a:t>
            </a:r>
          </a:p>
          <a:p>
            <a:pPr marL="685324" lvl="1" indent="-228124"/>
            <a:r>
              <a:rPr lang="en-US" dirty="0">
                <a:solidFill>
                  <a:schemeClr val="bg1"/>
                </a:solidFill>
                <a:latin typeface="Trebuchet MS" panose="020B0603020202020204" pitchFamily="34" charset="0"/>
                <a:ea typeface="+mn-lt"/>
                <a:cs typeface="+mn-lt"/>
              </a:rPr>
              <a:t>Rainbow </a:t>
            </a:r>
          </a:p>
          <a:p>
            <a:pPr marL="685324" lvl="1" indent="-228124"/>
            <a:r>
              <a:rPr lang="en-US" dirty="0" err="1">
                <a:solidFill>
                  <a:schemeClr val="bg1"/>
                </a:solidFill>
                <a:latin typeface="Trebuchet MS" panose="020B0603020202020204" pitchFamily="34" charset="0"/>
                <a:ea typeface="+mn-lt"/>
                <a:cs typeface="+mn-lt"/>
              </a:rPr>
              <a:t>Anaergia</a:t>
            </a:r>
            <a:r>
              <a:rPr lang="en-US" dirty="0">
                <a:solidFill>
                  <a:schemeClr val="bg1"/>
                </a:solidFill>
                <a:latin typeface="Trebuchet MS" panose="020B0603020202020204" pitchFamily="34" charset="0"/>
                <a:ea typeface="+mn-lt"/>
                <a:cs typeface="+mn-lt"/>
              </a:rPr>
              <a:t> Bio Energy (Rialto)</a:t>
            </a:r>
          </a:p>
          <a:p>
            <a:pPr marL="685324" lvl="1" indent="-228124"/>
            <a:r>
              <a:rPr lang="en-US" dirty="0">
                <a:solidFill>
                  <a:schemeClr val="bg1"/>
                </a:solidFill>
                <a:latin typeface="Trebuchet MS" panose="020B0603020202020204" pitchFamily="34" charset="0"/>
                <a:ea typeface="+mn-lt"/>
                <a:cs typeface="+mn-lt"/>
              </a:rPr>
              <a:t>Progressive Organics (Long Beach)</a:t>
            </a:r>
          </a:p>
          <a:p>
            <a:pPr marL="685324" lvl="1" indent="-228124"/>
            <a:r>
              <a:rPr lang="en-US" dirty="0">
                <a:solidFill>
                  <a:schemeClr val="bg1"/>
                </a:solidFill>
                <a:latin typeface="Trebuchet MS" panose="020B0603020202020204" pitchFamily="34" charset="0"/>
                <a:ea typeface="+mn-lt"/>
                <a:cs typeface="+mn-lt"/>
              </a:rPr>
              <a:t>BP John Recycling (Murrieta) </a:t>
            </a:r>
          </a:p>
          <a:p>
            <a:pPr marL="685324" lvl="1" indent="-228124"/>
            <a:endParaRPr lang="en-US" dirty="0">
              <a:solidFill>
                <a:schemeClr val="bg1"/>
              </a:solidFill>
              <a:latin typeface="Trebuchet MS" panose="020B0603020202020204" pitchFamily="34" charset="0"/>
              <a:ea typeface="+mn-lt"/>
              <a:cs typeface="+mn-lt"/>
            </a:endParaRPr>
          </a:p>
          <a:p>
            <a:pPr marL="685324" lvl="1" indent="-228124"/>
            <a:endParaRPr lang="en-US" dirty="0">
              <a:solidFill>
                <a:schemeClr val="bg1"/>
              </a:solidFill>
              <a:latin typeface="Trebuchet MS" panose="020B0603020202020204" pitchFamily="34" charset="0"/>
              <a:ea typeface="+mn-lt"/>
              <a:cs typeface="+mn-lt"/>
            </a:endParaRPr>
          </a:p>
          <a:p>
            <a:pPr marL="685324" lvl="1" indent="-228124"/>
            <a:endParaRPr lang="en-US" dirty="0">
              <a:solidFill>
                <a:schemeClr val="bg1"/>
              </a:solidFill>
              <a:latin typeface="Trebuchet MS" panose="020B0603020202020204" pitchFamily="34" charset="0"/>
              <a:ea typeface="+mn-lt"/>
              <a:cs typeface="+mn-lt"/>
            </a:endParaRPr>
          </a:p>
          <a:p>
            <a:pPr marL="338614" lvl="1" indent="0">
              <a:buNone/>
            </a:pPr>
            <a:endParaRPr lang="en-US" dirty="0">
              <a:latin typeface="Arial Nova Light"/>
              <a:cs typeface="Calibri" panose="020F0502020204030204"/>
            </a:endParaRPr>
          </a:p>
        </p:txBody>
      </p:sp>
      <p:pic>
        <p:nvPicPr>
          <p:cNvPr id="5" name="Picture 4">
            <a:extLst>
              <a:ext uri="{FF2B5EF4-FFF2-40B4-BE49-F238E27FC236}">
                <a16:creationId xmlns:a16="http://schemas.microsoft.com/office/drawing/2014/main" id="{940DDFF7-D6FB-93A5-5C39-EC0C1CA33801}"/>
              </a:ext>
            </a:extLst>
          </p:cNvPr>
          <p:cNvPicPr>
            <a:picLocks noChangeAspect="1"/>
          </p:cNvPicPr>
          <p:nvPr/>
        </p:nvPicPr>
        <p:blipFill rotWithShape="1">
          <a:blip r:embed="rId2"/>
          <a:srcRect l="7227"/>
          <a:stretch/>
        </p:blipFill>
        <p:spPr>
          <a:xfrm>
            <a:off x="4941116" y="2473033"/>
            <a:ext cx="3984770" cy="2415274"/>
          </a:xfrm>
          <a:prstGeom prst="rect">
            <a:avLst/>
          </a:prstGeom>
        </p:spPr>
      </p:pic>
    </p:spTree>
    <p:extLst>
      <p:ext uri="{BB962C8B-B14F-4D97-AF65-F5344CB8AC3E}">
        <p14:creationId xmlns:p14="http://schemas.microsoft.com/office/powerpoint/2010/main" val="331912192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wic_System_Copyright xmlns="http://schemas.microsoft.com/sharepoint/v3/fields" xsi:nil="true"/>
    <ImageCreateDate xmlns="96C4DF27-568A-47A9-9F26-C2F95FD2EF5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0D5D089D6CDA514DBCFC80FDA85513A1" ma:contentTypeVersion="19" ma:contentTypeDescription="Upload an image." ma:contentTypeScope="" ma:versionID="b3231d960943ca85f44101f3e2023702">
  <xsd:schema xmlns:xsd="http://www.w3.org/2001/XMLSchema" xmlns:xs="http://www.w3.org/2001/XMLSchema" xmlns:p="http://schemas.microsoft.com/office/2006/metadata/properties" xmlns:ns1="http://schemas.microsoft.com/sharepoint/v3" xmlns:ns2="96C4DF27-568A-47A9-9F26-C2F95FD2EF53" xmlns:ns3="http://schemas.microsoft.com/sharepoint/v3/fields" xmlns:ns4="a684c5e8-0ce1-4e5f-8c24-311c339de37b" xmlns:ns5="96c4df27-568a-47a9-9f26-c2f95fd2ef53" targetNamespace="http://schemas.microsoft.com/office/2006/metadata/properties" ma:root="true" ma:fieldsID="30c9de2ee4ac98931acfa5f45c3abce6" ns1:_="" ns2:_="" ns3:_="" ns4:_="" ns5:_="">
    <xsd:import namespace="http://schemas.microsoft.com/sharepoint/v3"/>
    <xsd:import namespace="96C4DF27-568A-47A9-9F26-C2F95FD2EF53"/>
    <xsd:import namespace="http://schemas.microsoft.com/sharepoint/v3/fields"/>
    <xsd:import namespace="a684c5e8-0ce1-4e5f-8c24-311c339de37b"/>
    <xsd:import namespace="96c4df27-568a-47a9-9f26-c2f95fd2ef53"/>
    <xsd:element name="properties">
      <xsd:complexType>
        <xsd:sequence>
          <xsd:element name="documentManagement">
            <xsd:complexType>
              <xsd:all>
                <xsd:element ref="ns1:File_x0020_Type" minOccurs="0"/>
                <xsd:element ref="ns1:HTML_x0020_File_x0020_Type" minOccurs="0"/>
                <xsd:element ref="ns2:ImageWidth" minOccurs="0"/>
                <xsd:element ref="ns2:ImageHeight" minOccurs="0"/>
                <xsd:element ref="ns2:ImageCreateDate" minOccurs="0"/>
                <xsd:element ref="ns2:ThumbnailExists" minOccurs="0"/>
                <xsd:element ref="ns2:PreviewExists" minOccurs="0"/>
                <xsd:element ref="ns3:wic_System_Copyright" minOccurs="0"/>
                <xsd:element ref="ns1:PublishingStartDate" minOccurs="0"/>
                <xsd:element ref="ns1:PublishingExpirationDate" minOccurs="0"/>
                <xsd:element ref="ns1:FileRef" minOccurs="0"/>
                <xsd:element ref="ns1:FSObjType" minOccurs="0"/>
                <xsd:element ref="ns4:SharedWithUsers" minOccurs="0"/>
                <xsd:element ref="ns4:SharedWithDetails" minOccurs="0"/>
                <xsd:element ref="ns5:MediaServiceMetadata" minOccurs="0"/>
                <xsd:element ref="ns5:MediaServiceFastMetadata" minOccurs="0"/>
                <xsd:element ref="ns5:MediaServiceDateTaken" minOccurs="0"/>
                <xsd:element ref="ns5:MediaServiceAutoTags" minOccurs="0"/>
                <xsd:element ref="ns5: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_x0020_Type" ma:index="3" nillable="true" ma:displayName="File Type" ma:hidden="true" ma:internalName="File_x0020_Type" ma:readOnly="true">
      <xsd:simpleType>
        <xsd:restriction base="dms:Text"/>
      </xsd:simpleType>
    </xsd:element>
    <xsd:element name="HTML_x0020_File_x0020_Type" ma:index="4" nillable="true" ma:displayName="HTML File Type" ma:hidden="true" ma:internalName="HTML_x0020_File_x0020_Type" ma:readOnly="true">
      <xsd:simpleType>
        <xsd:restriction base="dms:Text"/>
      </xsd:simpleType>
    </xsd:element>
    <xsd:element name="PublishingStartDate" ma:index="20" nillable="true" ma:displayName="Scheduling Start Date" ma:description="" ma:hidden="true" ma:internalName="PublishingStartDate">
      <xsd:simpleType>
        <xsd:restriction base="dms:Unknown"/>
      </xsd:simpleType>
    </xsd:element>
    <xsd:element name="PublishingExpirationDate" ma:index="21" nillable="true" ma:displayName="Scheduling End Date" ma:description="" ma:hidden="true" ma:internalName="PublishingExpirationDate">
      <xsd:simpleType>
        <xsd:restriction base="dms:Unknown"/>
      </xsd:simpleType>
    </xsd:element>
    <xsd:element name="FileRef" ma:index="26" nillable="true" ma:displayName="URL Path" ma:hidden="true" ma:list="Docs" ma:internalName="FileRef" ma:readOnly="true" ma:showField="FullUrl">
      <xsd:simpleType>
        <xsd:restriction base="dms:Lookup"/>
      </xsd:simpleType>
    </xsd:element>
    <xsd:element name="FSObjType" ma:index="27"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96C4DF27-568A-47A9-9F26-C2F95FD2EF53" elementFormDefault="qualified">
    <xsd:import namespace="http://schemas.microsoft.com/office/2006/documentManagement/types"/>
    <xsd:import namespace="http://schemas.microsoft.com/office/infopath/2007/PartnerControls"/>
    <xsd:element name="ImageWidth" ma:index="10" nillable="true" ma:displayName="Width" ma:internalName="ImageWidth" ma:readOnly="true">
      <xsd:simpleType>
        <xsd:restriction base="dms:Unknown"/>
      </xsd:simpleType>
    </xsd:element>
    <xsd:element name="ImageHeight" ma:index="11" nillable="true" ma:displayName="Height" ma:internalName="ImageHeight" ma:readOnly="true">
      <xsd:simpleType>
        <xsd:restriction base="dms:Unknown"/>
      </xsd:simpleType>
    </xsd:element>
    <xsd:element name="ImageCreateDate" ma:index="12" nillable="true" ma:displayName="Date Picture Taken" ma:description="" ma:format="DateTime" ma:hidden="true" ma:internalName="ImageCreateDate">
      <xsd:simpleType>
        <xsd:restriction base="dms:DateTime"/>
      </xsd:simpleType>
    </xsd:element>
    <xsd:element name="ThumbnailExists" ma:index="14" nillable="true" ma:displayName="Thumbnail Exists" ma:default="FALSE" ma:hidden="true" ma:internalName="ThumbnailExists" ma:readOnly="true">
      <xsd:simpleType>
        <xsd:restriction base="dms:Boolean"/>
      </xsd:simpleType>
    </xsd:element>
    <xsd:element name="PreviewExists" ma:index="15" nillable="true" ma:displayName="Preview Exists" ma:default="FALSE" ma:hidden="true" ma:internalName="PreviewExists"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9"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84c5e8-0ce1-4e5f-8c24-311c339de37b" elementFormDefault="qualified">
    <xsd:import namespace="http://schemas.microsoft.com/office/2006/documentManagement/types"/>
    <xsd:import namespace="http://schemas.microsoft.com/office/infopath/2007/PartnerControls"/>
    <xsd:element name="SharedWithUsers" ma:index="2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c4df27-568a-47a9-9f26-c2f95fd2ef53"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AutoTags" ma:index="34" nillable="true" ma:displayName="Tags" ma:internalName="MediaServiceAutoTags"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7" ma:displayName="Author"/>
        <xsd:element ref="dcterms:created" minOccurs="0" maxOccurs="1"/>
        <xsd:element ref="dc:identifier" minOccurs="0" maxOccurs="1"/>
        <xsd:element name="contentType" minOccurs="0" maxOccurs="1" type="xsd:string" ma:index="22" ma:displayName="Content Type"/>
        <xsd:element ref="dc:title" minOccurs="0" maxOccurs="1" ma:index="9" ma:displayName="Title"/>
        <xsd:element ref="dc:subject" minOccurs="0" maxOccurs="1"/>
        <xsd:element ref="dc:description" minOccurs="0" maxOccurs="1" ma:index="13" ma:displayName="Comments"/>
        <xsd:element name="keywords" minOccurs="0" maxOccurs="1" type="xsd:string" ma:index="18"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475F2F-7AF7-4812-A2CC-6BF119A032D0}">
  <ds:schemaRefs>
    <ds:schemaRef ds:uri="http://schemas.microsoft.com/sharepoint/v3/fields"/>
    <ds:schemaRef ds:uri="a684c5e8-0ce1-4e5f-8c24-311c339de37b"/>
    <ds:schemaRef ds:uri="96c4df27-568a-47a9-9f26-c2f95fd2ef53"/>
    <ds:schemaRef ds:uri="http://schemas.microsoft.com/sharepoint/v3"/>
    <ds:schemaRef ds:uri="http://schemas.microsoft.com/office/2006/documentManagement/types"/>
    <ds:schemaRef ds:uri="http://purl.org/dc/terms/"/>
    <ds:schemaRef ds:uri="96C4DF27-568A-47A9-9F26-C2F95FD2EF53"/>
    <ds:schemaRef ds:uri="http://schemas.microsoft.com/office/infopath/2007/PartnerControls"/>
    <ds:schemaRef ds:uri="http://purl.org/dc/dcmitype/"/>
    <ds:schemaRef ds:uri="http://www.w3.org/XML/1998/namespace"/>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D0C1CC1-9C41-4FC4-B31D-68B82FAAA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6C4DF27-568A-47A9-9F26-C2F95FD2EF53"/>
    <ds:schemaRef ds:uri="http://schemas.microsoft.com/sharepoint/v3/fields"/>
    <ds:schemaRef ds:uri="a684c5e8-0ce1-4e5f-8c24-311c339de37b"/>
    <ds:schemaRef ds:uri="96c4df27-568a-47a9-9f26-c2f95fd2ef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F72925-7EC5-49A5-B757-694420CD2B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Berlin</Template>
  <TotalTime>1282</TotalTime>
  <Words>1318</Words>
  <Application>Microsoft Office PowerPoint</Application>
  <PresentationFormat>On-screen Show (4:3)</PresentationFormat>
  <Paragraphs>201</Paragraphs>
  <Slides>19</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Arial Nova Light</vt:lpstr>
      <vt:lpstr>Arial,Sans-Serif</vt:lpstr>
      <vt:lpstr>Calibri</vt:lpstr>
      <vt:lpstr>Courier New</vt:lpstr>
      <vt:lpstr>Symbol</vt:lpstr>
      <vt:lpstr>Times New Roman</vt:lpstr>
      <vt:lpstr>Trebuchet MS</vt:lpstr>
      <vt:lpstr>Wingdings</vt:lpstr>
      <vt:lpstr>Berlin</vt:lpstr>
      <vt:lpstr>1_Berlin</vt:lpstr>
      <vt:lpstr>Organic Waste &amp; Edible Food Capacity Planning</vt:lpstr>
      <vt:lpstr>Edible Food Capacity Assessment Survey</vt:lpstr>
      <vt:lpstr>Edible Food Capacity Planning</vt:lpstr>
      <vt:lpstr>PowerPoint Presentation</vt:lpstr>
      <vt:lpstr>Capacity Planning Assessment – Food Recovery</vt:lpstr>
      <vt:lpstr>Capacity Planning Assessment – Food Recovery</vt:lpstr>
      <vt:lpstr>Organic Waste Capacity Planning</vt:lpstr>
      <vt:lpstr>Organic Waste Capacity Planning</vt:lpstr>
      <vt:lpstr>Organic Waste Capacity Planning</vt:lpstr>
      <vt:lpstr>Capacity Planning</vt:lpstr>
      <vt:lpstr>Capacity Planning Next Steps</vt:lpstr>
      <vt:lpstr>Future of Organic Waste in  Orange County</vt:lpstr>
      <vt:lpstr>Future of Organic Waste Phase I Open Windrow Composting</vt:lpstr>
      <vt:lpstr>Future of Organic Waste Phase IB Covered Aerated Static Piles (CASP)</vt:lpstr>
      <vt:lpstr>Future of Organic Waste Phase 2 Co-Digestion</vt:lpstr>
      <vt:lpstr>Future of Organic Waste Phase 3 Anaerobic Digestion</vt:lpstr>
      <vt:lpstr>Program Hurdles</vt:lpstr>
      <vt:lpstr>Future Needs</vt:lpstr>
      <vt:lpstr>PowerPoint Presentation</vt:lpstr>
    </vt:vector>
  </TitlesOfParts>
  <Company>County of Orange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Chou, Grace</dc:creator>
  <cp:lastModifiedBy>Sedita, Robert [OCWR]</cp:lastModifiedBy>
  <cp:revision>24</cp:revision>
  <cp:lastPrinted>2024-02-14T18:25:59Z</cp:lastPrinted>
  <dcterms:created xsi:type="dcterms:W3CDTF">2015-05-06T21:39:32Z</dcterms:created>
  <dcterms:modified xsi:type="dcterms:W3CDTF">2024-02-22T20:35:19Z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0x0101009148F5A04DDD49CBA7127AADA5FB792B00AADE34325A8B49CDA8BB4DB53328F214000D5D089D6CDA514DBCFC80FDA85513A1</vt:lpwstr>
  </property>
</Properties>
</file>