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handoutMasterIdLst>
    <p:handoutMasterId r:id="rId46"/>
  </p:handoutMasterIdLst>
  <p:sldIdLst>
    <p:sldId id="257" r:id="rId6"/>
    <p:sldId id="300" r:id="rId7"/>
    <p:sldId id="292" r:id="rId8"/>
    <p:sldId id="266" r:id="rId9"/>
    <p:sldId id="313" r:id="rId10"/>
    <p:sldId id="317" r:id="rId11"/>
    <p:sldId id="342" r:id="rId12"/>
    <p:sldId id="318" r:id="rId13"/>
    <p:sldId id="343" r:id="rId14"/>
    <p:sldId id="321" r:id="rId15"/>
    <p:sldId id="347" r:id="rId16"/>
    <p:sldId id="350" r:id="rId17"/>
    <p:sldId id="351" r:id="rId18"/>
    <p:sldId id="345" r:id="rId19"/>
    <p:sldId id="346" r:id="rId20"/>
    <p:sldId id="352" r:id="rId21"/>
    <p:sldId id="356" r:id="rId22"/>
    <p:sldId id="258" r:id="rId23"/>
    <p:sldId id="261" r:id="rId24"/>
    <p:sldId id="315" r:id="rId25"/>
    <p:sldId id="326" r:id="rId26"/>
    <p:sldId id="327" r:id="rId27"/>
    <p:sldId id="325" r:id="rId28"/>
    <p:sldId id="328" r:id="rId29"/>
    <p:sldId id="341" r:id="rId30"/>
    <p:sldId id="358" r:id="rId31"/>
    <p:sldId id="329" r:id="rId32"/>
    <p:sldId id="357" r:id="rId33"/>
    <p:sldId id="359" r:id="rId34"/>
    <p:sldId id="322" r:id="rId35"/>
    <p:sldId id="323" r:id="rId36"/>
    <p:sldId id="334" r:id="rId37"/>
    <p:sldId id="335" r:id="rId38"/>
    <p:sldId id="336" r:id="rId39"/>
    <p:sldId id="338" r:id="rId40"/>
    <p:sldId id="337" r:id="rId41"/>
    <p:sldId id="340" r:id="rId42"/>
    <p:sldId id="260" r:id="rId43"/>
    <p:sldId id="35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 Laurel" initials="EL" lastIdx="10" clrIdx="0">
    <p:extLst>
      <p:ext uri="{19B8F6BF-5375-455C-9EA6-DF929625EA0E}">
        <p15:presenceInfo xmlns:p15="http://schemas.microsoft.com/office/powerpoint/2012/main" userId="S::elaurel@wrcog.us::a9d2c616-bef3-4d3e-bef3-a10e2466cf87" providerId="AD"/>
      </p:ext>
    </p:extLst>
  </p:cmAuthor>
  <p:cmAuthor id="2" name="Rachel Singer" initials="RS" lastIdx="20" clrIdx="1">
    <p:extLst>
      <p:ext uri="{19B8F6BF-5375-455C-9EA6-DF929625EA0E}">
        <p15:presenceInfo xmlns:p15="http://schemas.microsoft.com/office/powerpoint/2012/main" userId="S::Rsinger@wrcog.us::4c4ea41e-3b74-4071-bd30-1cafa0bfd428" providerId="AD"/>
      </p:ext>
    </p:extLst>
  </p:cmAuthor>
  <p:cmAuthor id="3" name="Casey Dailey" initials="CD" lastIdx="1" clrIdx="2">
    <p:extLst>
      <p:ext uri="{19B8F6BF-5375-455C-9EA6-DF929625EA0E}">
        <p15:presenceInfo xmlns:p15="http://schemas.microsoft.com/office/powerpoint/2012/main" userId="S::cdailey@wrcog.us::0599bf2b-8641-40ff-8b1b-06785e38df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982F7-FD79-438C-B848-4497548E9FF8}" v="24" dt="2023-11-20T21:14:18.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5956" autoAdjust="0"/>
  </p:normalViewPr>
  <p:slideViewPr>
    <p:cSldViewPr snapToGrid="0">
      <p:cViewPr varScale="1">
        <p:scale>
          <a:sx n="84" d="100"/>
          <a:sy n="84" d="100"/>
        </p:scale>
        <p:origin x="1260"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York" userId="c19cae21-886c-4432-bc42-9d5fb06dfb87" providerId="ADAL" clId="{920982F7-FD79-438C-B848-4497548E9FF8}"/>
    <pc:docChg chg="undo redo custSel addSld delSld modSld sldOrd">
      <pc:chgData name="Taylor York" userId="c19cae21-886c-4432-bc42-9d5fb06dfb87" providerId="ADAL" clId="{920982F7-FD79-438C-B848-4497548E9FF8}" dt="2023-11-20T21:14:39.577" v="2703"/>
      <pc:docMkLst>
        <pc:docMk/>
      </pc:docMkLst>
      <pc:sldChg chg="modSp mod">
        <pc:chgData name="Taylor York" userId="c19cae21-886c-4432-bc42-9d5fb06dfb87" providerId="ADAL" clId="{920982F7-FD79-438C-B848-4497548E9FF8}" dt="2023-11-15T23:25:02.794" v="2531" actId="1076"/>
        <pc:sldMkLst>
          <pc:docMk/>
          <pc:sldMk cId="617755622" sldId="257"/>
        </pc:sldMkLst>
        <pc:spChg chg="mod">
          <ac:chgData name="Taylor York" userId="c19cae21-886c-4432-bc42-9d5fb06dfb87" providerId="ADAL" clId="{920982F7-FD79-438C-B848-4497548E9FF8}" dt="2023-11-15T23:25:02.794" v="2531" actId="1076"/>
          <ac:spMkLst>
            <pc:docMk/>
            <pc:sldMk cId="617755622" sldId="257"/>
            <ac:spMk id="3" creationId="{040FC781-0FF2-45CC-8132-F25E38A9FFE4}"/>
          </ac:spMkLst>
        </pc:spChg>
      </pc:sldChg>
      <pc:sldChg chg="addSp modSp mod">
        <pc:chgData name="Taylor York" userId="c19cae21-886c-4432-bc42-9d5fb06dfb87" providerId="ADAL" clId="{920982F7-FD79-438C-B848-4497548E9FF8}" dt="2023-11-20T21:14:39.577" v="2703"/>
        <pc:sldMkLst>
          <pc:docMk/>
          <pc:sldMk cId="2125883175" sldId="258"/>
        </pc:sldMkLst>
        <pc:spChg chg="add mod">
          <ac:chgData name="Taylor York" userId="c19cae21-886c-4432-bc42-9d5fb06dfb87" providerId="ADAL" clId="{920982F7-FD79-438C-B848-4497548E9FF8}" dt="2023-11-20T21:14:39.577" v="2703"/>
          <ac:spMkLst>
            <pc:docMk/>
            <pc:sldMk cId="2125883175" sldId="258"/>
            <ac:spMk id="2" creationId="{9F7CCD04-A404-C6A6-5EBF-F6B2BA4D2E73}"/>
          </ac:spMkLst>
        </pc:spChg>
        <pc:picChg chg="mod">
          <ac:chgData name="Taylor York" userId="c19cae21-886c-4432-bc42-9d5fb06dfb87" providerId="ADAL" clId="{920982F7-FD79-438C-B848-4497548E9FF8}" dt="2023-11-20T21:14:17.601" v="2664" actId="1076"/>
          <ac:picMkLst>
            <pc:docMk/>
            <pc:sldMk cId="2125883175" sldId="258"/>
            <ac:picMk id="4" creationId="{6BB8A3DE-D883-2194-7681-5B54CAA506D8}"/>
          </ac:picMkLst>
        </pc:picChg>
      </pc:sldChg>
      <pc:sldChg chg="addSp delSp modSp mod">
        <pc:chgData name="Taylor York" userId="c19cae21-886c-4432-bc42-9d5fb06dfb87" providerId="ADAL" clId="{920982F7-FD79-438C-B848-4497548E9FF8}" dt="2023-11-15T23:04:10.352" v="1234" actId="478"/>
        <pc:sldMkLst>
          <pc:docMk/>
          <pc:sldMk cId="2477105680" sldId="260"/>
        </pc:sldMkLst>
        <pc:spChg chg="mod">
          <ac:chgData name="Taylor York" userId="c19cae21-886c-4432-bc42-9d5fb06dfb87" providerId="ADAL" clId="{920982F7-FD79-438C-B848-4497548E9FF8}" dt="2023-11-15T23:04:06.301" v="1233" actId="20577"/>
          <ac:spMkLst>
            <pc:docMk/>
            <pc:sldMk cId="2477105680" sldId="260"/>
            <ac:spMk id="2" creationId="{83DBB7FC-6FE6-43A5-B782-A3047C768BE1}"/>
          </ac:spMkLst>
        </pc:spChg>
        <pc:spChg chg="del">
          <ac:chgData name="Taylor York" userId="c19cae21-886c-4432-bc42-9d5fb06dfb87" providerId="ADAL" clId="{920982F7-FD79-438C-B848-4497548E9FF8}" dt="2023-11-15T23:04:10.352" v="1234" actId="478"/>
          <ac:spMkLst>
            <pc:docMk/>
            <pc:sldMk cId="2477105680" sldId="260"/>
            <ac:spMk id="3" creationId="{2B8B463A-0F51-4CC3-8283-0A739B365D77}"/>
          </ac:spMkLst>
        </pc:spChg>
        <pc:spChg chg="add mod">
          <ac:chgData name="Taylor York" userId="c19cae21-886c-4432-bc42-9d5fb06dfb87" providerId="ADAL" clId="{920982F7-FD79-438C-B848-4497548E9FF8}" dt="2023-11-15T23:04:10.352" v="1234" actId="478"/>
          <ac:spMkLst>
            <pc:docMk/>
            <pc:sldMk cId="2477105680" sldId="260"/>
            <ac:spMk id="5" creationId="{6701792A-4B89-1CE4-B25C-E269B2E83DDA}"/>
          </ac:spMkLst>
        </pc:spChg>
      </pc:sldChg>
      <pc:sldChg chg="addSp modSp mod ord">
        <pc:chgData name="Taylor York" userId="c19cae21-886c-4432-bc42-9d5fb06dfb87" providerId="ADAL" clId="{920982F7-FD79-438C-B848-4497548E9FF8}" dt="2023-11-20T21:13:07.199" v="2662" actId="1076"/>
        <pc:sldMkLst>
          <pc:docMk/>
          <pc:sldMk cId="2577657819" sldId="261"/>
        </pc:sldMkLst>
        <pc:spChg chg="add mod">
          <ac:chgData name="Taylor York" userId="c19cae21-886c-4432-bc42-9d5fb06dfb87" providerId="ADAL" clId="{920982F7-FD79-438C-B848-4497548E9FF8}" dt="2023-11-20T21:13:07.199" v="2662" actId="1076"/>
          <ac:spMkLst>
            <pc:docMk/>
            <pc:sldMk cId="2577657819" sldId="261"/>
            <ac:spMk id="5" creationId="{DE7BA028-B880-C000-759D-B7CF480C0283}"/>
          </ac:spMkLst>
        </pc:spChg>
        <pc:picChg chg="mod">
          <ac:chgData name="Taylor York" userId="c19cae21-886c-4432-bc42-9d5fb06dfb87" providerId="ADAL" clId="{920982F7-FD79-438C-B848-4497548E9FF8}" dt="2023-11-20T21:12:40.295" v="2654" actId="14100"/>
          <ac:picMkLst>
            <pc:docMk/>
            <pc:sldMk cId="2577657819" sldId="261"/>
            <ac:picMk id="3" creationId="{7C1ADFD3-F403-06D9-594F-07177B406CCB}"/>
          </ac:picMkLst>
        </pc:picChg>
      </pc:sldChg>
      <pc:sldChg chg="modNotesTx">
        <pc:chgData name="Taylor York" userId="c19cae21-886c-4432-bc42-9d5fb06dfb87" providerId="ADAL" clId="{920982F7-FD79-438C-B848-4497548E9FF8}" dt="2023-11-15T23:25:37.327" v="2570" actId="20577"/>
        <pc:sldMkLst>
          <pc:docMk/>
          <pc:sldMk cId="3405368231" sldId="300"/>
        </pc:sldMkLst>
      </pc:sldChg>
      <pc:sldChg chg="del">
        <pc:chgData name="Taylor York" userId="c19cae21-886c-4432-bc42-9d5fb06dfb87" providerId="ADAL" clId="{920982F7-FD79-438C-B848-4497548E9FF8}" dt="2023-11-15T23:16:06.478" v="2121" actId="2696"/>
        <pc:sldMkLst>
          <pc:docMk/>
          <pc:sldMk cId="66334186" sldId="314"/>
        </pc:sldMkLst>
      </pc:sldChg>
      <pc:sldChg chg="ord">
        <pc:chgData name="Taylor York" userId="c19cae21-886c-4432-bc42-9d5fb06dfb87" providerId="ADAL" clId="{920982F7-FD79-438C-B848-4497548E9FF8}" dt="2023-11-15T23:15:57.399" v="2119"/>
        <pc:sldMkLst>
          <pc:docMk/>
          <pc:sldMk cId="405786809" sldId="315"/>
        </pc:sldMkLst>
      </pc:sldChg>
      <pc:sldChg chg="del">
        <pc:chgData name="Taylor York" userId="c19cae21-886c-4432-bc42-9d5fb06dfb87" providerId="ADAL" clId="{920982F7-FD79-438C-B848-4497548E9FF8}" dt="2023-11-15T23:08:38.214" v="1469" actId="2696"/>
        <pc:sldMkLst>
          <pc:docMk/>
          <pc:sldMk cId="1364597891" sldId="316"/>
        </pc:sldMkLst>
      </pc:sldChg>
      <pc:sldChg chg="addSp modSp mod">
        <pc:chgData name="Taylor York" userId="c19cae21-886c-4432-bc42-9d5fb06dfb87" providerId="ADAL" clId="{920982F7-FD79-438C-B848-4497548E9FF8}" dt="2023-11-15T22:11:44.052" v="43" actId="20577"/>
        <pc:sldMkLst>
          <pc:docMk/>
          <pc:sldMk cId="1040276197" sldId="318"/>
        </pc:sldMkLst>
        <pc:spChg chg="mod">
          <ac:chgData name="Taylor York" userId="c19cae21-886c-4432-bc42-9d5fb06dfb87" providerId="ADAL" clId="{920982F7-FD79-438C-B848-4497548E9FF8}" dt="2023-11-15T22:11:44.052" v="43" actId="20577"/>
          <ac:spMkLst>
            <pc:docMk/>
            <pc:sldMk cId="1040276197" sldId="318"/>
            <ac:spMk id="6" creationId="{A0F39C31-1FC5-073B-1844-FD2DAEAA671A}"/>
          </ac:spMkLst>
        </pc:spChg>
        <pc:picChg chg="add mod">
          <ac:chgData name="Taylor York" userId="c19cae21-886c-4432-bc42-9d5fb06dfb87" providerId="ADAL" clId="{920982F7-FD79-438C-B848-4497548E9FF8}" dt="2023-11-15T21:24:57.668" v="24" actId="1076"/>
          <ac:picMkLst>
            <pc:docMk/>
            <pc:sldMk cId="1040276197" sldId="318"/>
            <ac:picMk id="2" creationId="{A294D414-7809-B9C4-5E31-11AB1578D8E1}"/>
          </ac:picMkLst>
        </pc:picChg>
      </pc:sldChg>
      <pc:sldChg chg="modSp del mod modShow modNotesTx">
        <pc:chgData name="Taylor York" userId="c19cae21-886c-4432-bc42-9d5fb06dfb87" providerId="ADAL" clId="{920982F7-FD79-438C-B848-4497548E9FF8}" dt="2023-11-15T23:24:46.430" v="2530" actId="2696"/>
        <pc:sldMkLst>
          <pc:docMk/>
          <pc:sldMk cId="1652974474" sldId="319"/>
        </pc:sldMkLst>
        <pc:spChg chg="mod">
          <ac:chgData name="Taylor York" userId="c19cae21-886c-4432-bc42-9d5fb06dfb87" providerId="ADAL" clId="{920982F7-FD79-438C-B848-4497548E9FF8}" dt="2023-11-15T22:22:35.786" v="350" actId="20577"/>
          <ac:spMkLst>
            <pc:docMk/>
            <pc:sldMk cId="1652974474" sldId="319"/>
            <ac:spMk id="3" creationId="{71FABCF4-7972-8E8B-759B-DEB264D3605A}"/>
          </ac:spMkLst>
        </pc:spChg>
      </pc:sldChg>
      <pc:sldChg chg="addSp delSp modSp mod modNotesTx">
        <pc:chgData name="Taylor York" userId="c19cae21-886c-4432-bc42-9d5fb06dfb87" providerId="ADAL" clId="{920982F7-FD79-438C-B848-4497548E9FF8}" dt="2023-11-20T21:12:17.375" v="2653" actId="20577"/>
        <pc:sldMkLst>
          <pc:docMk/>
          <pc:sldMk cId="2185437836" sldId="321"/>
        </pc:sldMkLst>
        <pc:spChg chg="add mod">
          <ac:chgData name="Taylor York" userId="c19cae21-886c-4432-bc42-9d5fb06dfb87" providerId="ADAL" clId="{920982F7-FD79-438C-B848-4497548E9FF8}" dt="2023-11-20T21:12:17.375" v="2653" actId="20577"/>
          <ac:spMkLst>
            <pc:docMk/>
            <pc:sldMk cId="2185437836" sldId="321"/>
            <ac:spMk id="3" creationId="{4842090E-7610-B67E-B670-7277C03B7A98}"/>
          </ac:spMkLst>
        </pc:spChg>
        <pc:spChg chg="del mod">
          <ac:chgData name="Taylor York" userId="c19cae21-886c-4432-bc42-9d5fb06dfb87" providerId="ADAL" clId="{920982F7-FD79-438C-B848-4497548E9FF8}" dt="2023-11-15T22:40:56.259" v="824" actId="478"/>
          <ac:spMkLst>
            <pc:docMk/>
            <pc:sldMk cId="2185437836" sldId="321"/>
            <ac:spMk id="3" creationId="{71FABCF4-7972-8E8B-759B-DEB264D3605A}"/>
          </ac:spMkLst>
        </pc:spChg>
        <pc:spChg chg="add del mod">
          <ac:chgData name="Taylor York" userId="c19cae21-886c-4432-bc42-9d5fb06dfb87" providerId="ADAL" clId="{920982F7-FD79-438C-B848-4497548E9FF8}" dt="2023-11-15T22:40:57.870" v="825" actId="478"/>
          <ac:spMkLst>
            <pc:docMk/>
            <pc:sldMk cId="2185437836" sldId="321"/>
            <ac:spMk id="5" creationId="{0BFBCB74-649F-3D97-B81B-0FEDBA99E4DA}"/>
          </ac:spMkLst>
        </pc:spChg>
        <pc:graphicFrameChg chg="del mod modGraphic">
          <ac:chgData name="Taylor York" userId="c19cae21-886c-4432-bc42-9d5fb06dfb87" providerId="ADAL" clId="{920982F7-FD79-438C-B848-4497548E9FF8}" dt="2023-11-15T22:40:59.136" v="826" actId="478"/>
          <ac:graphicFrameMkLst>
            <pc:docMk/>
            <pc:sldMk cId="2185437836" sldId="321"/>
            <ac:graphicFrameMk id="7" creationId="{39BDA999-49AF-551B-09B1-884AE9F808D6}"/>
          </ac:graphicFrameMkLst>
        </pc:graphicFrameChg>
        <pc:picChg chg="add mod modCrop">
          <ac:chgData name="Taylor York" userId="c19cae21-886c-4432-bc42-9d5fb06dfb87" providerId="ADAL" clId="{920982F7-FD79-438C-B848-4497548E9FF8}" dt="2023-11-15T22:42:42.265" v="836" actId="1076"/>
          <ac:picMkLst>
            <pc:docMk/>
            <pc:sldMk cId="2185437836" sldId="321"/>
            <ac:picMk id="8" creationId="{2D714D12-7EC8-D9B2-9B16-715CE43D9A75}"/>
          </ac:picMkLst>
        </pc:picChg>
      </pc:sldChg>
      <pc:sldChg chg="del">
        <pc:chgData name="Taylor York" userId="c19cae21-886c-4432-bc42-9d5fb06dfb87" providerId="ADAL" clId="{920982F7-FD79-438C-B848-4497548E9FF8}" dt="2023-11-15T23:16:33.138" v="2122" actId="2696"/>
        <pc:sldMkLst>
          <pc:docMk/>
          <pc:sldMk cId="1252337363" sldId="324"/>
        </pc:sldMkLst>
      </pc:sldChg>
      <pc:sldChg chg="ord">
        <pc:chgData name="Taylor York" userId="c19cae21-886c-4432-bc42-9d5fb06dfb87" providerId="ADAL" clId="{920982F7-FD79-438C-B848-4497548E9FF8}" dt="2023-11-15T23:16:44.687" v="2124"/>
        <pc:sldMkLst>
          <pc:docMk/>
          <pc:sldMk cId="4252908675" sldId="325"/>
        </pc:sldMkLst>
      </pc:sldChg>
      <pc:sldChg chg="ord">
        <pc:chgData name="Taylor York" userId="c19cae21-886c-4432-bc42-9d5fb06dfb87" providerId="ADAL" clId="{920982F7-FD79-438C-B848-4497548E9FF8}" dt="2023-11-15T23:16:44.687" v="2124"/>
        <pc:sldMkLst>
          <pc:docMk/>
          <pc:sldMk cId="2571526922" sldId="326"/>
        </pc:sldMkLst>
      </pc:sldChg>
      <pc:sldChg chg="ord">
        <pc:chgData name="Taylor York" userId="c19cae21-886c-4432-bc42-9d5fb06dfb87" providerId="ADAL" clId="{920982F7-FD79-438C-B848-4497548E9FF8}" dt="2023-11-15T23:16:44.687" v="2124"/>
        <pc:sldMkLst>
          <pc:docMk/>
          <pc:sldMk cId="3540582725" sldId="327"/>
        </pc:sldMkLst>
      </pc:sldChg>
      <pc:sldChg chg="ord">
        <pc:chgData name="Taylor York" userId="c19cae21-886c-4432-bc42-9d5fb06dfb87" providerId="ADAL" clId="{920982F7-FD79-438C-B848-4497548E9FF8}" dt="2023-11-15T23:16:44.687" v="2124"/>
        <pc:sldMkLst>
          <pc:docMk/>
          <pc:sldMk cId="95107837" sldId="328"/>
        </pc:sldMkLst>
      </pc:sldChg>
      <pc:sldChg chg="modSp mod ord">
        <pc:chgData name="Taylor York" userId="c19cae21-886c-4432-bc42-9d5fb06dfb87" providerId="ADAL" clId="{920982F7-FD79-438C-B848-4497548E9FF8}" dt="2023-11-15T23:22:31.079" v="2526" actId="20577"/>
        <pc:sldMkLst>
          <pc:docMk/>
          <pc:sldMk cId="2546557490" sldId="329"/>
        </pc:sldMkLst>
        <pc:spChg chg="mod">
          <ac:chgData name="Taylor York" userId="c19cae21-886c-4432-bc42-9d5fb06dfb87" providerId="ADAL" clId="{920982F7-FD79-438C-B848-4497548E9FF8}" dt="2023-11-15T23:20:36.318" v="2234" actId="20577"/>
          <ac:spMkLst>
            <pc:docMk/>
            <pc:sldMk cId="2546557490" sldId="329"/>
            <ac:spMk id="2" creationId="{0A3DF3EF-8095-C28A-75FA-31390568F4B9}"/>
          </ac:spMkLst>
        </pc:spChg>
        <pc:spChg chg="mod">
          <ac:chgData name="Taylor York" userId="c19cae21-886c-4432-bc42-9d5fb06dfb87" providerId="ADAL" clId="{920982F7-FD79-438C-B848-4497548E9FF8}" dt="2023-11-15T23:22:31.079" v="2526" actId="20577"/>
          <ac:spMkLst>
            <pc:docMk/>
            <pc:sldMk cId="2546557490" sldId="329"/>
            <ac:spMk id="3" creationId="{F82D869E-3CD3-2A37-E97D-E080EE1744EC}"/>
          </ac:spMkLst>
        </pc:spChg>
      </pc:sldChg>
      <pc:sldChg chg="del mod modShow">
        <pc:chgData name="Taylor York" userId="c19cae21-886c-4432-bc42-9d5fb06dfb87" providerId="ADAL" clId="{920982F7-FD79-438C-B848-4497548E9FF8}" dt="2023-11-15T23:16:03.785" v="2120" actId="2696"/>
        <pc:sldMkLst>
          <pc:docMk/>
          <pc:sldMk cId="1541783404" sldId="330"/>
        </pc:sldMkLst>
      </pc:sldChg>
      <pc:sldChg chg="del mod modShow">
        <pc:chgData name="Taylor York" userId="c19cae21-886c-4432-bc42-9d5fb06dfb87" providerId="ADAL" clId="{920982F7-FD79-438C-B848-4497548E9FF8}" dt="2023-11-15T23:24:38.193" v="2529" actId="2696"/>
        <pc:sldMkLst>
          <pc:docMk/>
          <pc:sldMk cId="2835765875" sldId="331"/>
        </pc:sldMkLst>
      </pc:sldChg>
      <pc:sldChg chg="del mod modShow">
        <pc:chgData name="Taylor York" userId="c19cae21-886c-4432-bc42-9d5fb06dfb87" providerId="ADAL" clId="{920982F7-FD79-438C-B848-4497548E9FF8}" dt="2023-11-15T23:24:38.193" v="2529" actId="2696"/>
        <pc:sldMkLst>
          <pc:docMk/>
          <pc:sldMk cId="130941693" sldId="332"/>
        </pc:sldMkLst>
      </pc:sldChg>
      <pc:sldChg chg="del mod modShow">
        <pc:chgData name="Taylor York" userId="c19cae21-886c-4432-bc42-9d5fb06dfb87" providerId="ADAL" clId="{920982F7-FD79-438C-B848-4497548E9FF8}" dt="2023-11-15T23:24:38.193" v="2529" actId="2696"/>
        <pc:sldMkLst>
          <pc:docMk/>
          <pc:sldMk cId="3984623489" sldId="333"/>
        </pc:sldMkLst>
      </pc:sldChg>
      <pc:sldChg chg="modSp mod">
        <pc:chgData name="Taylor York" userId="c19cae21-886c-4432-bc42-9d5fb06dfb87" providerId="ADAL" clId="{920982F7-FD79-438C-B848-4497548E9FF8}" dt="2023-11-16T16:49:50.246" v="2577" actId="20577"/>
        <pc:sldMkLst>
          <pc:docMk/>
          <pc:sldMk cId="2531508972" sldId="336"/>
        </pc:sldMkLst>
        <pc:spChg chg="mod">
          <ac:chgData name="Taylor York" userId="c19cae21-886c-4432-bc42-9d5fb06dfb87" providerId="ADAL" clId="{920982F7-FD79-438C-B848-4497548E9FF8}" dt="2023-11-16T16:49:50.246" v="2577" actId="20577"/>
          <ac:spMkLst>
            <pc:docMk/>
            <pc:sldMk cId="2531508972" sldId="336"/>
            <ac:spMk id="2" creationId="{ADDCAA1B-2530-4D8D-AF9D-1AB61F0C0B52}"/>
          </ac:spMkLst>
        </pc:spChg>
      </pc:sldChg>
      <pc:sldChg chg="del">
        <pc:chgData name="Taylor York" userId="c19cae21-886c-4432-bc42-9d5fb06dfb87" providerId="ADAL" clId="{920982F7-FD79-438C-B848-4497548E9FF8}" dt="2023-11-15T23:24:11.792" v="2528" actId="47"/>
        <pc:sldMkLst>
          <pc:docMk/>
          <pc:sldMk cId="2532338356" sldId="339"/>
        </pc:sldMkLst>
      </pc:sldChg>
      <pc:sldChg chg="ord">
        <pc:chgData name="Taylor York" userId="c19cae21-886c-4432-bc42-9d5fb06dfb87" providerId="ADAL" clId="{920982F7-FD79-438C-B848-4497548E9FF8}" dt="2023-11-15T23:16:44.687" v="2124"/>
        <pc:sldMkLst>
          <pc:docMk/>
          <pc:sldMk cId="1742597491" sldId="341"/>
        </pc:sldMkLst>
      </pc:sldChg>
      <pc:sldChg chg="modSp add mod">
        <pc:chgData name="Taylor York" userId="c19cae21-886c-4432-bc42-9d5fb06dfb87" providerId="ADAL" clId="{920982F7-FD79-438C-B848-4497548E9FF8}" dt="2023-11-15T22:18:07.426" v="307" actId="20577"/>
        <pc:sldMkLst>
          <pc:docMk/>
          <pc:sldMk cId="1924073010" sldId="342"/>
        </pc:sldMkLst>
        <pc:spChg chg="mod">
          <ac:chgData name="Taylor York" userId="c19cae21-886c-4432-bc42-9d5fb06dfb87" providerId="ADAL" clId="{920982F7-FD79-438C-B848-4497548E9FF8}" dt="2023-11-15T22:18:07.426" v="307" actId="20577"/>
          <ac:spMkLst>
            <pc:docMk/>
            <pc:sldMk cId="1924073010" sldId="342"/>
            <ac:spMk id="5" creationId="{6687E208-23C0-5DEE-EC73-00177C7CB506}"/>
          </ac:spMkLst>
        </pc:spChg>
        <pc:spChg chg="mod">
          <ac:chgData name="Taylor York" userId="c19cae21-886c-4432-bc42-9d5fb06dfb87" providerId="ADAL" clId="{920982F7-FD79-438C-B848-4497548E9FF8}" dt="2023-11-15T22:16:30.770" v="292" actId="20577"/>
          <ac:spMkLst>
            <pc:docMk/>
            <pc:sldMk cId="1924073010" sldId="342"/>
            <ac:spMk id="6" creationId="{A0F39C31-1FC5-073B-1844-FD2DAEAA671A}"/>
          </ac:spMkLst>
        </pc:spChg>
      </pc:sldChg>
      <pc:sldChg chg="addSp delSp modSp add mod">
        <pc:chgData name="Taylor York" userId="c19cae21-886c-4432-bc42-9d5fb06dfb87" providerId="ADAL" clId="{920982F7-FD79-438C-B848-4497548E9FF8}" dt="2023-11-15T22:26:53.165" v="369" actId="14100"/>
        <pc:sldMkLst>
          <pc:docMk/>
          <pc:sldMk cId="3484483930" sldId="343"/>
        </pc:sldMkLst>
        <pc:graphicFrameChg chg="del">
          <ac:chgData name="Taylor York" userId="c19cae21-886c-4432-bc42-9d5fb06dfb87" providerId="ADAL" clId="{920982F7-FD79-438C-B848-4497548E9FF8}" dt="2023-11-15T22:25:53.742" v="357" actId="478"/>
          <ac:graphicFrameMkLst>
            <pc:docMk/>
            <pc:sldMk cId="3484483930" sldId="343"/>
            <ac:graphicFrameMk id="7" creationId="{39BDA999-49AF-551B-09B1-884AE9F808D6}"/>
          </ac:graphicFrameMkLst>
        </pc:graphicFrameChg>
        <pc:picChg chg="add mod modCrop">
          <ac:chgData name="Taylor York" userId="c19cae21-886c-4432-bc42-9d5fb06dfb87" providerId="ADAL" clId="{920982F7-FD79-438C-B848-4497548E9FF8}" dt="2023-11-15T22:26:53.165" v="369" actId="14100"/>
          <ac:picMkLst>
            <pc:docMk/>
            <pc:sldMk cId="3484483930" sldId="343"/>
            <ac:picMk id="5" creationId="{05D43154-0BFC-9097-B926-4D4C4B944DA6}"/>
          </ac:picMkLst>
        </pc:picChg>
      </pc:sldChg>
      <pc:sldChg chg="addSp delSp modSp add del mod ord">
        <pc:chgData name="Taylor York" userId="c19cae21-886c-4432-bc42-9d5fb06dfb87" providerId="ADAL" clId="{920982F7-FD79-438C-B848-4497548E9FF8}" dt="2023-11-15T22:53:42.068" v="1145" actId="2696"/>
        <pc:sldMkLst>
          <pc:docMk/>
          <pc:sldMk cId="2157517088" sldId="344"/>
        </pc:sldMkLst>
        <pc:spChg chg="del mod">
          <ac:chgData name="Taylor York" userId="c19cae21-886c-4432-bc42-9d5fb06dfb87" providerId="ADAL" clId="{920982F7-FD79-438C-B848-4497548E9FF8}" dt="2023-11-15T22:34:58.610" v="620" actId="478"/>
          <ac:spMkLst>
            <pc:docMk/>
            <pc:sldMk cId="2157517088" sldId="344"/>
            <ac:spMk id="3" creationId="{71FABCF4-7972-8E8B-759B-DEB264D3605A}"/>
          </ac:spMkLst>
        </pc:spChg>
        <pc:spChg chg="add del mod">
          <ac:chgData name="Taylor York" userId="c19cae21-886c-4432-bc42-9d5fb06dfb87" providerId="ADAL" clId="{920982F7-FD79-438C-B848-4497548E9FF8}" dt="2023-11-15T22:35:02.075" v="621" actId="478"/>
          <ac:spMkLst>
            <pc:docMk/>
            <pc:sldMk cId="2157517088" sldId="344"/>
            <ac:spMk id="5" creationId="{BF35DCF7-62FE-489E-E08F-F2F36BD4A18D}"/>
          </ac:spMkLst>
        </pc:spChg>
        <pc:spChg chg="add del mod">
          <ac:chgData name="Taylor York" userId="c19cae21-886c-4432-bc42-9d5fb06dfb87" providerId="ADAL" clId="{920982F7-FD79-438C-B848-4497548E9FF8}" dt="2023-11-15T22:45:27.947" v="864" actId="478"/>
          <ac:spMkLst>
            <pc:docMk/>
            <pc:sldMk cId="2157517088" sldId="344"/>
            <ac:spMk id="8" creationId="{3CF917A2-8923-B189-F665-D805A956906E}"/>
          </ac:spMkLst>
        </pc:spChg>
        <pc:graphicFrameChg chg="del mod modGraphic">
          <ac:chgData name="Taylor York" userId="c19cae21-886c-4432-bc42-9d5fb06dfb87" providerId="ADAL" clId="{920982F7-FD79-438C-B848-4497548E9FF8}" dt="2023-11-15T22:53:16.365" v="1140" actId="21"/>
          <ac:graphicFrameMkLst>
            <pc:docMk/>
            <pc:sldMk cId="2157517088" sldId="344"/>
            <ac:graphicFrameMk id="7" creationId="{39BDA999-49AF-551B-09B1-884AE9F808D6}"/>
          </ac:graphicFrameMkLst>
        </pc:graphicFrameChg>
        <pc:picChg chg="add del mod">
          <ac:chgData name="Taylor York" userId="c19cae21-886c-4432-bc42-9d5fb06dfb87" providerId="ADAL" clId="{920982F7-FD79-438C-B848-4497548E9FF8}" dt="2023-11-15T22:44:25.204" v="849"/>
          <ac:picMkLst>
            <pc:docMk/>
            <pc:sldMk cId="2157517088" sldId="344"/>
            <ac:picMk id="9" creationId="{B08AACB3-7AE7-D5F2-8122-DB95537C2CE6}"/>
          </ac:picMkLst>
        </pc:picChg>
        <pc:picChg chg="add del mod">
          <ac:chgData name="Taylor York" userId="c19cae21-886c-4432-bc42-9d5fb06dfb87" providerId="ADAL" clId="{920982F7-FD79-438C-B848-4497548E9FF8}" dt="2023-11-15T22:44:29.508" v="851" actId="478"/>
          <ac:picMkLst>
            <pc:docMk/>
            <pc:sldMk cId="2157517088" sldId="344"/>
            <ac:picMk id="10" creationId="{B60AB33F-B85A-501C-C8E0-1879BEB302F7}"/>
          </ac:picMkLst>
        </pc:picChg>
        <pc:picChg chg="add del mod modCrop">
          <ac:chgData name="Taylor York" userId="c19cae21-886c-4432-bc42-9d5fb06dfb87" providerId="ADAL" clId="{920982F7-FD79-438C-B848-4497548E9FF8}" dt="2023-11-15T22:53:10.012" v="1139" actId="478"/>
          <ac:picMkLst>
            <pc:docMk/>
            <pc:sldMk cId="2157517088" sldId="344"/>
            <ac:picMk id="11" creationId="{AF907BEE-23CE-4081-85FE-C29D5908ED04}"/>
          </ac:picMkLst>
        </pc:picChg>
      </pc:sldChg>
      <pc:sldChg chg="addSp delSp modSp add mod ord">
        <pc:chgData name="Taylor York" userId="c19cae21-886c-4432-bc42-9d5fb06dfb87" providerId="ADAL" clId="{920982F7-FD79-438C-B848-4497548E9FF8}" dt="2023-11-15T22:54:24.077" v="1150" actId="478"/>
        <pc:sldMkLst>
          <pc:docMk/>
          <pc:sldMk cId="931975491" sldId="345"/>
        </pc:sldMkLst>
        <pc:spChg chg="del">
          <ac:chgData name="Taylor York" userId="c19cae21-886c-4432-bc42-9d5fb06dfb87" providerId="ADAL" clId="{920982F7-FD79-438C-B848-4497548E9FF8}" dt="2023-11-15T22:35:11.954" v="623" actId="478"/>
          <ac:spMkLst>
            <pc:docMk/>
            <pc:sldMk cId="931975491" sldId="345"/>
            <ac:spMk id="3" creationId="{71FABCF4-7972-8E8B-759B-DEB264D3605A}"/>
          </ac:spMkLst>
        </pc:spChg>
        <pc:spChg chg="add del mod">
          <ac:chgData name="Taylor York" userId="c19cae21-886c-4432-bc42-9d5fb06dfb87" providerId="ADAL" clId="{920982F7-FD79-438C-B848-4497548E9FF8}" dt="2023-11-15T22:35:15.234" v="624" actId="478"/>
          <ac:spMkLst>
            <pc:docMk/>
            <pc:sldMk cId="931975491" sldId="345"/>
            <ac:spMk id="5" creationId="{5A317784-4744-1A52-AF2B-A92267C4175B}"/>
          </ac:spMkLst>
        </pc:spChg>
        <pc:spChg chg="add del mod">
          <ac:chgData name="Taylor York" userId="c19cae21-886c-4432-bc42-9d5fb06dfb87" providerId="ADAL" clId="{920982F7-FD79-438C-B848-4497548E9FF8}" dt="2023-11-15T22:45:56.742" v="870" actId="478"/>
          <ac:spMkLst>
            <pc:docMk/>
            <pc:sldMk cId="931975491" sldId="345"/>
            <ac:spMk id="6" creationId="{BD41591E-DFA0-D54A-2AB0-ECCC1A6D6D76}"/>
          </ac:spMkLst>
        </pc:spChg>
        <pc:graphicFrameChg chg="mod modGraphic">
          <ac:chgData name="Taylor York" userId="c19cae21-886c-4432-bc42-9d5fb06dfb87" providerId="ADAL" clId="{920982F7-FD79-438C-B848-4497548E9FF8}" dt="2023-11-15T22:54:11.146" v="1147" actId="1076"/>
          <ac:graphicFrameMkLst>
            <pc:docMk/>
            <pc:sldMk cId="931975491" sldId="345"/>
            <ac:graphicFrameMk id="7" creationId="{39BDA999-49AF-551B-09B1-884AE9F808D6}"/>
          </ac:graphicFrameMkLst>
        </pc:graphicFrameChg>
        <pc:picChg chg="add mod modCrop">
          <ac:chgData name="Taylor York" userId="c19cae21-886c-4432-bc42-9d5fb06dfb87" providerId="ADAL" clId="{920982F7-FD79-438C-B848-4497548E9FF8}" dt="2023-11-15T22:46:12.564" v="872" actId="1076"/>
          <ac:picMkLst>
            <pc:docMk/>
            <pc:sldMk cId="931975491" sldId="345"/>
            <ac:picMk id="8" creationId="{5D63F041-CB60-6A76-337F-8616E605015B}"/>
          </ac:picMkLst>
        </pc:picChg>
        <pc:picChg chg="add del mod">
          <ac:chgData name="Taylor York" userId="c19cae21-886c-4432-bc42-9d5fb06dfb87" providerId="ADAL" clId="{920982F7-FD79-438C-B848-4497548E9FF8}" dt="2023-11-15T22:54:24.077" v="1150" actId="478"/>
          <ac:picMkLst>
            <pc:docMk/>
            <pc:sldMk cId="931975491" sldId="345"/>
            <ac:picMk id="9" creationId="{D1275E00-F414-F0B1-863F-FBA4E3CFAD46}"/>
          </ac:picMkLst>
        </pc:picChg>
      </pc:sldChg>
      <pc:sldChg chg="delSp modSp add mod">
        <pc:chgData name="Taylor York" userId="c19cae21-886c-4432-bc42-9d5fb06dfb87" providerId="ADAL" clId="{920982F7-FD79-438C-B848-4497548E9FF8}" dt="2023-11-15T22:38:51.645" v="822" actId="5793"/>
        <pc:sldMkLst>
          <pc:docMk/>
          <pc:sldMk cId="2034379733" sldId="346"/>
        </pc:sldMkLst>
        <pc:spChg chg="mod">
          <ac:chgData name="Taylor York" userId="c19cae21-886c-4432-bc42-9d5fb06dfb87" providerId="ADAL" clId="{920982F7-FD79-438C-B848-4497548E9FF8}" dt="2023-11-15T22:38:51.645" v="822" actId="5793"/>
          <ac:spMkLst>
            <pc:docMk/>
            <pc:sldMk cId="2034379733" sldId="346"/>
            <ac:spMk id="6" creationId="{BD41591E-DFA0-D54A-2AB0-ECCC1A6D6D76}"/>
          </ac:spMkLst>
        </pc:spChg>
        <pc:graphicFrameChg chg="del">
          <ac:chgData name="Taylor York" userId="c19cae21-886c-4432-bc42-9d5fb06dfb87" providerId="ADAL" clId="{920982F7-FD79-438C-B848-4497548E9FF8}" dt="2023-11-15T22:38:10.259" v="782" actId="478"/>
          <ac:graphicFrameMkLst>
            <pc:docMk/>
            <pc:sldMk cId="2034379733" sldId="346"/>
            <ac:graphicFrameMk id="7" creationId="{39BDA999-49AF-551B-09B1-884AE9F808D6}"/>
          </ac:graphicFrameMkLst>
        </pc:graphicFrameChg>
      </pc:sldChg>
      <pc:sldChg chg="addSp delSp modSp add mod ord modShow">
        <pc:chgData name="Taylor York" userId="c19cae21-886c-4432-bc42-9d5fb06dfb87" providerId="ADAL" clId="{920982F7-FD79-438C-B848-4497548E9FF8}" dt="2023-11-15T22:54:36.464" v="1152" actId="1076"/>
        <pc:sldMkLst>
          <pc:docMk/>
          <pc:sldMk cId="1044750616" sldId="347"/>
        </pc:sldMkLst>
        <pc:spChg chg="mod">
          <ac:chgData name="Taylor York" userId="c19cae21-886c-4432-bc42-9d5fb06dfb87" providerId="ADAL" clId="{920982F7-FD79-438C-B848-4497548E9FF8}" dt="2023-11-15T22:54:31.143" v="1151" actId="1076"/>
          <ac:spMkLst>
            <pc:docMk/>
            <pc:sldMk cId="1044750616" sldId="347"/>
            <ac:spMk id="3" creationId="{71FABCF4-7972-8E8B-759B-DEB264D3605A}"/>
          </ac:spMkLst>
        </pc:spChg>
        <pc:spChg chg="add del mod">
          <ac:chgData name="Taylor York" userId="c19cae21-886c-4432-bc42-9d5fb06dfb87" providerId="ADAL" clId="{920982F7-FD79-438C-B848-4497548E9FF8}" dt="2023-11-15T22:49:55.754" v="919" actId="478"/>
          <ac:spMkLst>
            <pc:docMk/>
            <pc:sldMk cId="1044750616" sldId="347"/>
            <ac:spMk id="5" creationId="{BB2AE2AF-DF76-E911-8E8C-C401146BC402}"/>
          </ac:spMkLst>
        </pc:spChg>
        <pc:spChg chg="add del mod">
          <ac:chgData name="Taylor York" userId="c19cae21-886c-4432-bc42-9d5fb06dfb87" providerId="ADAL" clId="{920982F7-FD79-438C-B848-4497548E9FF8}" dt="2023-11-15T22:49:42.121" v="916" actId="478"/>
          <ac:spMkLst>
            <pc:docMk/>
            <pc:sldMk cId="1044750616" sldId="347"/>
            <ac:spMk id="6" creationId="{B35EE7E5-B2D6-0EA4-B562-332636E1AC5F}"/>
          </ac:spMkLst>
        </pc:spChg>
        <pc:graphicFrameChg chg="del">
          <ac:chgData name="Taylor York" userId="c19cae21-886c-4432-bc42-9d5fb06dfb87" providerId="ADAL" clId="{920982F7-FD79-438C-B848-4497548E9FF8}" dt="2023-11-15T22:48:39.957" v="909" actId="478"/>
          <ac:graphicFrameMkLst>
            <pc:docMk/>
            <pc:sldMk cId="1044750616" sldId="347"/>
            <ac:graphicFrameMk id="7" creationId="{39BDA999-49AF-551B-09B1-884AE9F808D6}"/>
          </ac:graphicFrameMkLst>
        </pc:graphicFrameChg>
        <pc:picChg chg="add del mod modCrop">
          <ac:chgData name="Taylor York" userId="c19cae21-886c-4432-bc42-9d5fb06dfb87" providerId="ADAL" clId="{920982F7-FD79-438C-B848-4497548E9FF8}" dt="2023-11-15T22:44:36.444" v="852" actId="478"/>
          <ac:picMkLst>
            <pc:docMk/>
            <pc:sldMk cId="1044750616" sldId="347"/>
            <ac:picMk id="4" creationId="{490138E3-B256-B3D5-4291-5DF0734DD1C6}"/>
          </ac:picMkLst>
        </pc:picChg>
        <pc:picChg chg="add mod modCrop">
          <ac:chgData name="Taylor York" userId="c19cae21-886c-4432-bc42-9d5fb06dfb87" providerId="ADAL" clId="{920982F7-FD79-438C-B848-4497548E9FF8}" dt="2023-11-15T22:54:36.464" v="1152" actId="1076"/>
          <ac:picMkLst>
            <pc:docMk/>
            <pc:sldMk cId="1044750616" sldId="347"/>
            <ac:picMk id="8" creationId="{612A3596-A255-30D4-5F73-4F562B4A2AB1}"/>
          </ac:picMkLst>
        </pc:picChg>
      </pc:sldChg>
      <pc:sldChg chg="add del ord">
        <pc:chgData name="Taylor York" userId="c19cae21-886c-4432-bc42-9d5fb06dfb87" providerId="ADAL" clId="{920982F7-FD79-438C-B848-4497548E9FF8}" dt="2023-11-15T23:23:41.556" v="2527" actId="2696"/>
        <pc:sldMkLst>
          <pc:docMk/>
          <pc:sldMk cId="120518323" sldId="348"/>
        </pc:sldMkLst>
      </pc:sldChg>
      <pc:sldChg chg="add del">
        <pc:chgData name="Taylor York" userId="c19cae21-886c-4432-bc42-9d5fb06dfb87" providerId="ADAL" clId="{920982F7-FD79-438C-B848-4497548E9FF8}" dt="2023-11-15T22:53:56.330" v="1146" actId="47"/>
        <pc:sldMkLst>
          <pc:docMk/>
          <pc:sldMk cId="595717967" sldId="349"/>
        </pc:sldMkLst>
      </pc:sldChg>
      <pc:sldChg chg="modSp add mod">
        <pc:chgData name="Taylor York" userId="c19cae21-886c-4432-bc42-9d5fb06dfb87" providerId="ADAL" clId="{920982F7-FD79-438C-B848-4497548E9FF8}" dt="2023-11-15T22:54:53.602" v="1154" actId="1076"/>
        <pc:sldMkLst>
          <pc:docMk/>
          <pc:sldMk cId="3618294384" sldId="350"/>
        </pc:sldMkLst>
        <pc:spChg chg="mod">
          <ac:chgData name="Taylor York" userId="c19cae21-886c-4432-bc42-9d5fb06dfb87" providerId="ADAL" clId="{920982F7-FD79-438C-B848-4497548E9FF8}" dt="2023-11-15T22:54:46.972" v="1153" actId="1076"/>
          <ac:spMkLst>
            <pc:docMk/>
            <pc:sldMk cId="3618294384" sldId="350"/>
            <ac:spMk id="3" creationId="{71FABCF4-7972-8E8B-759B-DEB264D3605A}"/>
          </ac:spMkLst>
        </pc:spChg>
        <pc:picChg chg="mod modCrop">
          <ac:chgData name="Taylor York" userId="c19cae21-886c-4432-bc42-9d5fb06dfb87" providerId="ADAL" clId="{920982F7-FD79-438C-B848-4497548E9FF8}" dt="2023-11-15T22:54:53.602" v="1154" actId="1076"/>
          <ac:picMkLst>
            <pc:docMk/>
            <pc:sldMk cId="3618294384" sldId="350"/>
            <ac:picMk id="8" creationId="{612A3596-A255-30D4-5F73-4F562B4A2AB1}"/>
          </ac:picMkLst>
        </pc:picChg>
      </pc:sldChg>
      <pc:sldChg chg="addSp delSp modSp add mod">
        <pc:chgData name="Taylor York" userId="c19cae21-886c-4432-bc42-9d5fb06dfb87" providerId="ADAL" clId="{920982F7-FD79-438C-B848-4497548E9FF8}" dt="2023-11-15T22:55:08.370" v="1156" actId="1076"/>
        <pc:sldMkLst>
          <pc:docMk/>
          <pc:sldMk cId="2833891652" sldId="351"/>
        </pc:sldMkLst>
        <pc:spChg chg="del">
          <ac:chgData name="Taylor York" userId="c19cae21-886c-4432-bc42-9d5fb06dfb87" providerId="ADAL" clId="{920982F7-FD79-438C-B848-4497548E9FF8}" dt="2023-11-15T22:53:22.197" v="1141" actId="478"/>
          <ac:spMkLst>
            <pc:docMk/>
            <pc:sldMk cId="2833891652" sldId="351"/>
            <ac:spMk id="3" creationId="{71FABCF4-7972-8E8B-759B-DEB264D3605A}"/>
          </ac:spMkLst>
        </pc:spChg>
        <pc:spChg chg="add del mod">
          <ac:chgData name="Taylor York" userId="c19cae21-886c-4432-bc42-9d5fb06dfb87" providerId="ADAL" clId="{920982F7-FD79-438C-B848-4497548E9FF8}" dt="2023-11-15T22:53:26.955" v="1143" actId="478"/>
          <ac:spMkLst>
            <pc:docMk/>
            <pc:sldMk cId="2833891652" sldId="351"/>
            <ac:spMk id="5" creationId="{06D021FC-575A-CED4-B5B4-F5F90480024B}"/>
          </ac:spMkLst>
        </pc:spChg>
        <pc:graphicFrameChg chg="add mod">
          <ac:chgData name="Taylor York" userId="c19cae21-886c-4432-bc42-9d5fb06dfb87" providerId="ADAL" clId="{920982F7-FD79-438C-B848-4497548E9FF8}" dt="2023-11-15T22:55:04.759" v="1155" actId="1076"/>
          <ac:graphicFrameMkLst>
            <pc:docMk/>
            <pc:sldMk cId="2833891652" sldId="351"/>
            <ac:graphicFrameMk id="6" creationId="{4FFF20D0-B892-8B5B-6C03-B12B4F441D6E}"/>
          </ac:graphicFrameMkLst>
        </pc:graphicFrameChg>
        <pc:picChg chg="mod modCrop">
          <ac:chgData name="Taylor York" userId="c19cae21-886c-4432-bc42-9d5fb06dfb87" providerId="ADAL" clId="{920982F7-FD79-438C-B848-4497548E9FF8}" dt="2023-11-15T22:55:08.370" v="1156" actId="1076"/>
          <ac:picMkLst>
            <pc:docMk/>
            <pc:sldMk cId="2833891652" sldId="351"/>
            <ac:picMk id="8" creationId="{612A3596-A255-30D4-5F73-4F562B4A2AB1}"/>
          </ac:picMkLst>
        </pc:picChg>
      </pc:sldChg>
      <pc:sldChg chg="modSp add mod">
        <pc:chgData name="Taylor York" userId="c19cae21-886c-4432-bc42-9d5fb06dfb87" providerId="ADAL" clId="{920982F7-FD79-438C-B848-4497548E9FF8}" dt="2023-11-15T22:57:10.800" v="1216" actId="14100"/>
        <pc:sldMkLst>
          <pc:docMk/>
          <pc:sldMk cId="672251490" sldId="352"/>
        </pc:sldMkLst>
        <pc:spChg chg="mod">
          <ac:chgData name="Taylor York" userId="c19cae21-886c-4432-bc42-9d5fb06dfb87" providerId="ADAL" clId="{920982F7-FD79-438C-B848-4497548E9FF8}" dt="2023-11-15T22:57:10.800" v="1216" actId="14100"/>
          <ac:spMkLst>
            <pc:docMk/>
            <pc:sldMk cId="672251490" sldId="352"/>
            <ac:spMk id="6" creationId="{BD41591E-DFA0-D54A-2AB0-ECCC1A6D6D76}"/>
          </ac:spMkLst>
        </pc:spChg>
      </pc:sldChg>
      <pc:sldChg chg="modSp add mod">
        <pc:chgData name="Taylor York" userId="c19cae21-886c-4432-bc42-9d5fb06dfb87" providerId="ADAL" clId="{920982F7-FD79-438C-B848-4497548E9FF8}" dt="2023-11-15T23:04:33.593" v="1239" actId="2710"/>
        <pc:sldMkLst>
          <pc:docMk/>
          <pc:sldMk cId="3947607927" sldId="353"/>
        </pc:sldMkLst>
        <pc:spChg chg="mod">
          <ac:chgData name="Taylor York" userId="c19cae21-886c-4432-bc42-9d5fb06dfb87" providerId="ADAL" clId="{920982F7-FD79-438C-B848-4497548E9FF8}" dt="2023-11-15T23:04:33.593" v="1239" actId="2710"/>
          <ac:spMkLst>
            <pc:docMk/>
            <pc:sldMk cId="3947607927" sldId="353"/>
            <ac:spMk id="3" creationId="{2B8B463A-0F51-4CC3-8283-0A739B365D77}"/>
          </ac:spMkLst>
        </pc:spChg>
      </pc:sldChg>
      <pc:sldChg chg="modSp del mod modNotesTx">
        <pc:chgData name="Taylor York" userId="c19cae21-886c-4432-bc42-9d5fb06dfb87" providerId="ADAL" clId="{920982F7-FD79-438C-B848-4497548E9FF8}" dt="2023-11-16T16:44:52.579" v="2571" actId="47"/>
        <pc:sldMkLst>
          <pc:docMk/>
          <pc:sldMk cId="1179043212" sldId="354"/>
        </pc:sldMkLst>
        <pc:spChg chg="mod">
          <ac:chgData name="Taylor York" userId="c19cae21-886c-4432-bc42-9d5fb06dfb87" providerId="ADAL" clId="{920982F7-FD79-438C-B848-4497548E9FF8}" dt="2023-11-15T23:07:28.083" v="1367" actId="20577"/>
          <ac:spMkLst>
            <pc:docMk/>
            <pc:sldMk cId="1179043212" sldId="354"/>
            <ac:spMk id="2" creationId="{ADDCAA1B-2530-4D8D-AF9D-1AB61F0C0B52}"/>
          </ac:spMkLst>
        </pc:spChg>
      </pc:sldChg>
      <pc:sldChg chg="modSp add del mod ord">
        <pc:chgData name="Taylor York" userId="c19cae21-886c-4432-bc42-9d5fb06dfb87" providerId="ADAL" clId="{920982F7-FD79-438C-B848-4497548E9FF8}" dt="2023-11-16T16:44:52.579" v="2571" actId="47"/>
        <pc:sldMkLst>
          <pc:docMk/>
          <pc:sldMk cId="4249717578" sldId="355"/>
        </pc:sldMkLst>
        <pc:spChg chg="mod">
          <ac:chgData name="Taylor York" userId="c19cae21-886c-4432-bc42-9d5fb06dfb87" providerId="ADAL" clId="{920982F7-FD79-438C-B848-4497548E9FF8}" dt="2023-11-15T23:10:48.740" v="1556" actId="20577"/>
          <ac:spMkLst>
            <pc:docMk/>
            <pc:sldMk cId="4249717578" sldId="355"/>
            <ac:spMk id="2" creationId="{6FEA49C0-2878-C07A-B567-3AC1F0633F02}"/>
          </ac:spMkLst>
        </pc:spChg>
        <pc:spChg chg="mod">
          <ac:chgData name="Taylor York" userId="c19cae21-886c-4432-bc42-9d5fb06dfb87" providerId="ADAL" clId="{920982F7-FD79-438C-B848-4497548E9FF8}" dt="2023-11-15T23:10:43.577" v="1555" actId="20577"/>
          <ac:spMkLst>
            <pc:docMk/>
            <pc:sldMk cId="4249717578" sldId="355"/>
            <ac:spMk id="6" creationId="{BD41591E-DFA0-D54A-2AB0-ECCC1A6D6D76}"/>
          </ac:spMkLst>
        </pc:spChg>
      </pc:sldChg>
      <pc:sldChg chg="modSp add mod ord modNotesTx">
        <pc:chgData name="Taylor York" userId="c19cae21-886c-4432-bc42-9d5fb06dfb87" providerId="ADAL" clId="{920982F7-FD79-438C-B848-4497548E9FF8}" dt="2023-11-16T16:44:56.714" v="2572" actId="20577"/>
        <pc:sldMkLst>
          <pc:docMk/>
          <pc:sldMk cId="3969543195" sldId="356"/>
        </pc:sldMkLst>
        <pc:spChg chg="mod">
          <ac:chgData name="Taylor York" userId="c19cae21-886c-4432-bc42-9d5fb06dfb87" providerId="ADAL" clId="{920982F7-FD79-438C-B848-4497548E9FF8}" dt="2023-11-16T16:44:56.714" v="2572" actId="20577"/>
          <ac:spMkLst>
            <pc:docMk/>
            <pc:sldMk cId="3969543195" sldId="356"/>
            <ac:spMk id="2" creationId="{ADDCAA1B-2530-4D8D-AF9D-1AB61F0C0B52}"/>
          </ac:spMkLst>
        </pc:spChg>
      </pc:sldChg>
      <pc:sldChg chg="modSp add mod ord">
        <pc:chgData name="Taylor York" userId="c19cae21-886c-4432-bc42-9d5fb06dfb87" providerId="ADAL" clId="{920982F7-FD79-438C-B848-4497548E9FF8}" dt="2023-11-15T23:21:09.073" v="2268"/>
        <pc:sldMkLst>
          <pc:docMk/>
          <pc:sldMk cId="237340399" sldId="357"/>
        </pc:sldMkLst>
        <pc:spChg chg="mod">
          <ac:chgData name="Taylor York" userId="c19cae21-886c-4432-bc42-9d5fb06dfb87" providerId="ADAL" clId="{920982F7-FD79-438C-B848-4497548E9FF8}" dt="2023-11-15T23:21:04.408" v="2267" actId="20577"/>
          <ac:spMkLst>
            <pc:docMk/>
            <pc:sldMk cId="237340399" sldId="357"/>
            <ac:spMk id="2" creationId="{0A3DF3EF-8095-C28A-75FA-31390568F4B9}"/>
          </ac:spMkLst>
        </pc:spChg>
        <pc:spChg chg="mod">
          <ac:chgData name="Taylor York" userId="c19cae21-886c-4432-bc42-9d5fb06dfb87" providerId="ADAL" clId="{920982F7-FD79-438C-B848-4497548E9FF8}" dt="2023-11-15T23:21:09.073" v="2268"/>
          <ac:spMkLst>
            <pc:docMk/>
            <pc:sldMk cId="237340399" sldId="357"/>
            <ac:spMk id="3" creationId="{F82D869E-3CD3-2A37-E97D-E080EE1744EC}"/>
          </ac:spMkLst>
        </pc:spChg>
      </pc:sldChg>
      <pc:sldChg chg="modSp mod">
        <pc:chgData name="Taylor York" userId="c19cae21-886c-4432-bc42-9d5fb06dfb87" providerId="ADAL" clId="{920982F7-FD79-438C-B848-4497548E9FF8}" dt="2023-11-15T23:20:23.848" v="2212" actId="20577"/>
        <pc:sldMkLst>
          <pc:docMk/>
          <pc:sldMk cId="4057952053" sldId="358"/>
        </pc:sldMkLst>
        <pc:spChg chg="mod">
          <ac:chgData name="Taylor York" userId="c19cae21-886c-4432-bc42-9d5fb06dfb87" providerId="ADAL" clId="{920982F7-FD79-438C-B848-4497548E9FF8}" dt="2023-11-15T23:20:23.848" v="2212" actId="20577"/>
          <ac:spMkLst>
            <pc:docMk/>
            <pc:sldMk cId="4057952053" sldId="358"/>
            <ac:spMk id="2" creationId="{ADDCAA1B-2530-4D8D-AF9D-1AB61F0C0B52}"/>
          </ac:spMkLst>
        </pc:spChg>
      </pc:sldChg>
      <pc:sldChg chg="add">
        <pc:chgData name="Taylor York" userId="c19cae21-886c-4432-bc42-9d5fb06dfb87" providerId="ADAL" clId="{920982F7-FD79-438C-B848-4497548E9FF8}" dt="2023-11-15T23:20:56.080" v="2238" actId="2890"/>
        <pc:sldMkLst>
          <pc:docMk/>
          <pc:sldMk cId="2198934246" sldId="3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63C4B4-5478-4D63-75CC-13E3C8EC9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61C6368-C7CC-FF49-E11A-F8E79160A5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AE1D72-F1C2-4589-A440-5DE4F1755290}" type="datetimeFigureOut">
              <a:rPr lang="en-US" smtClean="0"/>
              <a:t>11/20/2023</a:t>
            </a:fld>
            <a:endParaRPr lang="en-US"/>
          </a:p>
        </p:txBody>
      </p:sp>
      <p:sp>
        <p:nvSpPr>
          <p:cNvPr id="4" name="Footer Placeholder 3">
            <a:extLst>
              <a:ext uri="{FF2B5EF4-FFF2-40B4-BE49-F238E27FC236}">
                <a16:creationId xmlns:a16="http://schemas.microsoft.com/office/drawing/2014/main" id="{1ECB37FE-F43C-BD39-7AEC-3FB7464E87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811498-A13B-A837-091E-1D0E1DDA1C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1A400-5434-4233-9417-FEF5A19DF9DB}" type="slidenum">
              <a:rPr lang="en-US" smtClean="0"/>
              <a:t>‹#›</a:t>
            </a:fld>
            <a:endParaRPr lang="en-US"/>
          </a:p>
        </p:txBody>
      </p:sp>
    </p:spTree>
    <p:extLst>
      <p:ext uri="{BB962C8B-B14F-4D97-AF65-F5344CB8AC3E}">
        <p14:creationId xmlns:p14="http://schemas.microsoft.com/office/powerpoint/2010/main" val="105483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5ADD1-2127-4326-AD10-D86587A5ABC8}"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BC5EB-AF99-4A4D-B2E3-1D58EB23D2AB}" type="slidenum">
              <a:rPr lang="en-US" smtClean="0"/>
              <a:t>‹#›</a:t>
            </a:fld>
            <a:endParaRPr lang="en-US"/>
          </a:p>
        </p:txBody>
      </p:sp>
    </p:spTree>
    <p:extLst>
      <p:ext uri="{BB962C8B-B14F-4D97-AF65-F5344CB8AC3E}">
        <p14:creationId xmlns:p14="http://schemas.microsoft.com/office/powerpoint/2010/main" val="208252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a:t>
            </a:fld>
            <a:endParaRPr lang="en-US"/>
          </a:p>
        </p:txBody>
      </p:sp>
    </p:spTree>
    <p:extLst>
      <p:ext uri="{BB962C8B-B14F-4D97-AF65-F5344CB8AC3E}">
        <p14:creationId xmlns:p14="http://schemas.microsoft.com/office/powerpoint/2010/main" val="347338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11</a:t>
            </a:fld>
            <a:endParaRPr lang="en-US"/>
          </a:p>
        </p:txBody>
      </p:sp>
    </p:spTree>
    <p:extLst>
      <p:ext uri="{BB962C8B-B14F-4D97-AF65-F5344CB8AC3E}">
        <p14:creationId xmlns:p14="http://schemas.microsoft.com/office/powerpoint/2010/main" val="225797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12</a:t>
            </a:fld>
            <a:endParaRPr lang="en-US"/>
          </a:p>
        </p:txBody>
      </p:sp>
    </p:spTree>
    <p:extLst>
      <p:ext uri="{BB962C8B-B14F-4D97-AF65-F5344CB8AC3E}">
        <p14:creationId xmlns:p14="http://schemas.microsoft.com/office/powerpoint/2010/main" val="389224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13</a:t>
            </a:fld>
            <a:endParaRPr lang="en-US"/>
          </a:p>
        </p:txBody>
      </p:sp>
    </p:spTree>
    <p:extLst>
      <p:ext uri="{BB962C8B-B14F-4D97-AF65-F5344CB8AC3E}">
        <p14:creationId xmlns:p14="http://schemas.microsoft.com/office/powerpoint/2010/main" val="389048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14</a:t>
            </a:fld>
            <a:endParaRPr lang="en-US"/>
          </a:p>
        </p:txBody>
      </p:sp>
    </p:spTree>
    <p:extLst>
      <p:ext uri="{BB962C8B-B14F-4D97-AF65-F5344CB8AC3E}">
        <p14:creationId xmlns:p14="http://schemas.microsoft.com/office/powerpoint/2010/main" val="3594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15</a:t>
            </a:fld>
            <a:endParaRPr lang="en-US"/>
          </a:p>
        </p:txBody>
      </p:sp>
    </p:spTree>
    <p:extLst>
      <p:ext uri="{BB962C8B-B14F-4D97-AF65-F5344CB8AC3E}">
        <p14:creationId xmlns:p14="http://schemas.microsoft.com/office/powerpoint/2010/main" val="388541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16</a:t>
            </a:fld>
            <a:endParaRPr lang="en-US"/>
          </a:p>
        </p:txBody>
      </p:sp>
    </p:spTree>
    <p:extLst>
      <p:ext uri="{BB962C8B-B14F-4D97-AF65-F5344CB8AC3E}">
        <p14:creationId xmlns:p14="http://schemas.microsoft.com/office/powerpoint/2010/main" val="321662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the vehicles, infrastructure is a critical component.</a:t>
            </a:r>
          </a:p>
        </p:txBody>
      </p:sp>
      <p:sp>
        <p:nvSpPr>
          <p:cNvPr id="4" name="Slide Number Placeholder 3"/>
          <p:cNvSpPr>
            <a:spLocks noGrp="1"/>
          </p:cNvSpPr>
          <p:nvPr>
            <p:ph type="sldNum" sz="quarter" idx="5"/>
          </p:nvPr>
        </p:nvSpPr>
        <p:spPr/>
        <p:txBody>
          <a:bodyPr/>
          <a:lstStyle/>
          <a:p>
            <a:fld id="{23CBC5EB-AF99-4A4D-B2E3-1D58EB23D2AB}" type="slidenum">
              <a:rPr lang="en-US" smtClean="0"/>
              <a:t>17</a:t>
            </a:fld>
            <a:endParaRPr lang="en-US"/>
          </a:p>
        </p:txBody>
      </p:sp>
    </p:spTree>
    <p:extLst>
      <p:ext uri="{BB962C8B-B14F-4D97-AF65-F5344CB8AC3E}">
        <p14:creationId xmlns:p14="http://schemas.microsoft.com/office/powerpoint/2010/main" val="2306415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Transportation is a huge part of energy use.</a:t>
            </a:r>
          </a:p>
          <a:p>
            <a:pPr marL="171450" indent="-171450">
              <a:buFont typeface="Arial" panose="020B0604020202020204" pitchFamily="34" charset="0"/>
              <a:buChar char="•"/>
            </a:pPr>
            <a:r>
              <a:rPr lang="en-US" dirty="0"/>
              <a:t>A lot of the energy to power electric vehicles, comes from utilities and goes across the lines.</a:t>
            </a:r>
          </a:p>
        </p:txBody>
      </p:sp>
      <p:sp>
        <p:nvSpPr>
          <p:cNvPr id="4" name="Slide Number Placeholder 3"/>
          <p:cNvSpPr>
            <a:spLocks noGrp="1"/>
          </p:cNvSpPr>
          <p:nvPr>
            <p:ph type="sldNum" sz="quarter" idx="5"/>
          </p:nvPr>
        </p:nvSpPr>
        <p:spPr/>
        <p:txBody>
          <a:bodyPr/>
          <a:lstStyle/>
          <a:p>
            <a:fld id="{23CBC5EB-AF99-4A4D-B2E3-1D58EB23D2AB}" type="slidenum">
              <a:rPr lang="en-US" smtClean="0"/>
              <a:t>18</a:t>
            </a:fld>
            <a:endParaRPr lang="en-US"/>
          </a:p>
        </p:txBody>
      </p:sp>
    </p:spTree>
    <p:extLst>
      <p:ext uri="{BB962C8B-B14F-4D97-AF65-F5344CB8AC3E}">
        <p14:creationId xmlns:p14="http://schemas.microsoft.com/office/powerpoint/2010/main" val="130841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see the drastic increase in electricity usage, especially in the transportation sector.</a:t>
            </a:r>
          </a:p>
          <a:p>
            <a:pPr marL="171450" indent="-171450">
              <a:buFont typeface="Arial" panose="020B0604020202020204" pitchFamily="34" charset="0"/>
              <a:buChar char="•"/>
            </a:pPr>
            <a:r>
              <a:rPr lang="en-US" dirty="0"/>
              <a:t>This is a chat prepared by the National Renewable Energy Laboratory (https://www.nrel.gov/news/program/2018/analysis-demand-side-electrification-futures.html)</a:t>
            </a:r>
          </a:p>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19</a:t>
            </a:fld>
            <a:endParaRPr lang="en-US"/>
          </a:p>
        </p:txBody>
      </p:sp>
    </p:spTree>
    <p:extLst>
      <p:ext uri="{BB962C8B-B14F-4D97-AF65-F5344CB8AC3E}">
        <p14:creationId xmlns:p14="http://schemas.microsoft.com/office/powerpoint/2010/main" val="168779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you can see the projected need for clean electricity, and the different generation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California will have to build 148,000 MW of new clean power by 2045.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100% clean energy by 2035.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20</a:t>
            </a:fld>
            <a:endParaRPr lang="en-US"/>
          </a:p>
        </p:txBody>
      </p:sp>
    </p:spTree>
    <p:extLst>
      <p:ext uri="{BB962C8B-B14F-4D97-AF65-F5344CB8AC3E}">
        <p14:creationId xmlns:p14="http://schemas.microsoft.com/office/powerpoint/2010/main" val="226515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Shameless plug/establish credibility.</a:t>
            </a:r>
          </a:p>
        </p:txBody>
      </p:sp>
      <p:sp>
        <p:nvSpPr>
          <p:cNvPr id="4" name="Slide Number Placeholder 3"/>
          <p:cNvSpPr>
            <a:spLocks noGrp="1"/>
          </p:cNvSpPr>
          <p:nvPr>
            <p:ph type="sldNum" sz="quarter" idx="5"/>
          </p:nvPr>
        </p:nvSpPr>
        <p:spPr/>
        <p:txBody>
          <a:bodyPr/>
          <a:lstStyle/>
          <a:p>
            <a:fld id="{23CBC5EB-AF99-4A4D-B2E3-1D58EB23D2AB}" type="slidenum">
              <a:rPr lang="en-US" smtClean="0"/>
              <a:t>2</a:t>
            </a:fld>
            <a:endParaRPr lang="en-US"/>
          </a:p>
        </p:txBody>
      </p:sp>
    </p:spTree>
    <p:extLst>
      <p:ext uri="{BB962C8B-B14F-4D97-AF65-F5344CB8AC3E}">
        <p14:creationId xmlns:p14="http://schemas.microsoft.com/office/powerpoint/2010/main" val="3955872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Talk about corridors</a:t>
            </a:r>
          </a:p>
          <a:p>
            <a:r>
              <a:rPr lang="en-US" sz="1200" dirty="0"/>
              <a:t>Talk about corridor nominations from WRCOG/partners</a:t>
            </a:r>
          </a:p>
        </p:txBody>
      </p:sp>
      <p:sp>
        <p:nvSpPr>
          <p:cNvPr id="4" name="Slide Number Placeholder 3"/>
          <p:cNvSpPr>
            <a:spLocks noGrp="1"/>
          </p:cNvSpPr>
          <p:nvPr>
            <p:ph type="sldNum" sz="quarter" idx="5"/>
          </p:nvPr>
        </p:nvSpPr>
        <p:spPr/>
        <p:txBody>
          <a:bodyPr/>
          <a:lstStyle/>
          <a:p>
            <a:fld id="{23CBC5EB-AF99-4A4D-B2E3-1D58EB23D2AB}" type="slidenum">
              <a:rPr lang="en-US" smtClean="0"/>
              <a:t>23</a:t>
            </a:fld>
            <a:endParaRPr lang="en-US"/>
          </a:p>
        </p:txBody>
      </p:sp>
    </p:spTree>
    <p:extLst>
      <p:ext uri="{BB962C8B-B14F-4D97-AF65-F5344CB8AC3E}">
        <p14:creationId xmlns:p14="http://schemas.microsoft.com/office/powerpoint/2010/main" val="265189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vehicles have to be available for sale, and fleets need to have relationships with the manufacturers and dealers.</a:t>
            </a:r>
          </a:p>
        </p:txBody>
      </p:sp>
      <p:sp>
        <p:nvSpPr>
          <p:cNvPr id="4" name="Slide Number Placeholder 3"/>
          <p:cNvSpPr>
            <a:spLocks noGrp="1"/>
          </p:cNvSpPr>
          <p:nvPr>
            <p:ph type="sldNum" sz="quarter" idx="5"/>
          </p:nvPr>
        </p:nvSpPr>
        <p:spPr/>
        <p:txBody>
          <a:bodyPr/>
          <a:lstStyle/>
          <a:p>
            <a:fld id="{23CBC5EB-AF99-4A4D-B2E3-1D58EB23D2AB}" type="slidenum">
              <a:rPr lang="en-US" smtClean="0"/>
              <a:t>26</a:t>
            </a:fld>
            <a:endParaRPr lang="en-US"/>
          </a:p>
        </p:txBody>
      </p:sp>
    </p:spTree>
    <p:extLst>
      <p:ext uri="{BB962C8B-B14F-4D97-AF65-F5344CB8AC3E}">
        <p14:creationId xmlns:p14="http://schemas.microsoft.com/office/powerpoint/2010/main" val="3238891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Fleets and operators</a:t>
            </a:r>
          </a:p>
          <a:p>
            <a:pPr marL="628650" lvl="1" indent="-171450">
              <a:buFont typeface="Arial" panose="020B0604020202020204" pitchFamily="34" charset="0"/>
              <a:buChar char="•"/>
            </a:pPr>
            <a:r>
              <a:rPr lang="en-US" dirty="0" err="1"/>
              <a:t>Acuiring</a:t>
            </a:r>
            <a:r>
              <a:rPr lang="en-US" dirty="0"/>
              <a:t>, deploying, maintaining, operating, dealing with end of life</a:t>
            </a:r>
          </a:p>
          <a:p>
            <a:pPr marL="171450" indent="-171450">
              <a:buFont typeface="Arial" panose="020B0604020202020204" pitchFamily="34" charset="0"/>
              <a:buChar char="•"/>
            </a:pPr>
            <a:r>
              <a:rPr lang="en-US" dirty="0"/>
              <a:t>Manufactures (vehicles and infrastructure)</a:t>
            </a:r>
          </a:p>
          <a:p>
            <a:pPr marL="628650" lvl="1" indent="-171450">
              <a:buFont typeface="Arial" panose="020B0604020202020204" pitchFamily="34" charset="0"/>
              <a:buChar char="•"/>
            </a:pPr>
            <a:r>
              <a:rPr lang="en-US" dirty="0"/>
              <a:t>Building and selling vehicles</a:t>
            </a:r>
          </a:p>
          <a:p>
            <a:pPr marL="171450" indent="-171450">
              <a:buFont typeface="Arial" panose="020B0604020202020204" pitchFamily="34" charset="0"/>
              <a:buChar char="•"/>
            </a:pPr>
            <a:r>
              <a:rPr lang="en-US" dirty="0"/>
              <a:t>Installers, technicians</a:t>
            </a:r>
          </a:p>
          <a:p>
            <a:pPr marL="171450" indent="-171450">
              <a:buFont typeface="Arial" panose="020B0604020202020204" pitchFamily="34" charset="0"/>
              <a:buChar char="•"/>
            </a:pPr>
            <a:r>
              <a:rPr lang="en-US" dirty="0"/>
              <a:t>Fuel providers</a:t>
            </a:r>
          </a:p>
          <a:p>
            <a:pPr marL="171450" indent="-171450">
              <a:buFont typeface="Arial" panose="020B0604020202020204" pitchFamily="34" charset="0"/>
              <a:buChar char="•"/>
            </a:pPr>
            <a:r>
              <a:rPr lang="en-US" dirty="0"/>
              <a:t>Utilities</a:t>
            </a:r>
          </a:p>
          <a:p>
            <a:pPr marL="171450" indent="-171450">
              <a:buFont typeface="Arial" panose="020B0604020202020204" pitchFamily="34" charset="0"/>
              <a:buChar char="•"/>
            </a:pPr>
            <a:r>
              <a:rPr lang="en-US" dirty="0"/>
              <a:t>Educational and training organizations</a:t>
            </a:r>
          </a:p>
          <a:p>
            <a:pPr marL="171450" indent="-171450">
              <a:buFont typeface="Arial" panose="020B0604020202020204" pitchFamily="34" charset="0"/>
              <a:buChar char="•"/>
            </a:pPr>
            <a:r>
              <a:rPr lang="en-US" dirty="0"/>
              <a:t>Federal, state, regional, and local agencies</a:t>
            </a:r>
          </a:p>
          <a:p>
            <a:pPr marL="171450" indent="-171450">
              <a:buFont typeface="Arial" panose="020B0604020202020204" pitchFamily="34" charset="0"/>
              <a:buChar char="•"/>
            </a:pPr>
            <a:r>
              <a:rPr lang="en-US" dirty="0"/>
              <a:t>Community members, including EEJ</a:t>
            </a:r>
          </a:p>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31</a:t>
            </a:fld>
            <a:endParaRPr lang="en-US"/>
          </a:p>
        </p:txBody>
      </p:sp>
    </p:spTree>
    <p:extLst>
      <p:ext uri="{BB962C8B-B14F-4D97-AF65-F5344CB8AC3E}">
        <p14:creationId xmlns:p14="http://schemas.microsoft.com/office/powerpoint/2010/main" val="383790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a transition to zero emissions is to be effective, we cannot focus only on how much is used, but also on how it is generated.</a:t>
            </a:r>
          </a:p>
          <a:p>
            <a:pPr marL="171450" indent="-171450">
              <a:buFont typeface="Arial" panose="020B0604020202020204" pitchFamily="34" charset="0"/>
              <a:buChar char="•"/>
            </a:pPr>
            <a:r>
              <a:rPr lang="en-US" dirty="0"/>
              <a:t>To take it even further, we need to think about the energy used to make the vehicles, make the technology that makes the power, and dispose of all of it at the end of its intended lifecycle.</a:t>
            </a:r>
          </a:p>
          <a:p>
            <a:pPr marL="171450" indent="-171450">
              <a:buFont typeface="Arial" panose="020B0604020202020204" pitchFamily="34" charset="0"/>
              <a:buChar char="•"/>
            </a:pPr>
            <a:r>
              <a:rPr lang="en-US" dirty="0"/>
              <a:t>These may seem like invisible things, but if not done correctly </a:t>
            </a:r>
          </a:p>
        </p:txBody>
      </p:sp>
      <p:sp>
        <p:nvSpPr>
          <p:cNvPr id="4" name="Slide Number Placeholder 3"/>
          <p:cNvSpPr>
            <a:spLocks noGrp="1"/>
          </p:cNvSpPr>
          <p:nvPr>
            <p:ph type="sldNum" sz="quarter" idx="5"/>
          </p:nvPr>
        </p:nvSpPr>
        <p:spPr/>
        <p:txBody>
          <a:bodyPr/>
          <a:lstStyle/>
          <a:p>
            <a:fld id="{23CBC5EB-AF99-4A4D-B2E3-1D58EB23D2AB}" type="slidenum">
              <a:rPr lang="en-US" smtClean="0"/>
              <a:t>32</a:t>
            </a:fld>
            <a:endParaRPr lang="en-US"/>
          </a:p>
        </p:txBody>
      </p:sp>
    </p:spTree>
    <p:extLst>
      <p:ext uri="{BB962C8B-B14F-4D97-AF65-F5344CB8AC3E}">
        <p14:creationId xmlns:p14="http://schemas.microsoft.com/office/powerpoint/2010/main" val="327982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ZEVs are significantly different technologies, and they require many considerations.</a:t>
            </a:r>
          </a:p>
          <a:p>
            <a:r>
              <a:rPr lang="en-US" dirty="0"/>
              <a:t>Thinking about all of the different stakeholders.</a:t>
            </a:r>
          </a:p>
        </p:txBody>
      </p:sp>
      <p:sp>
        <p:nvSpPr>
          <p:cNvPr id="4" name="Slide Number Placeholder 3"/>
          <p:cNvSpPr>
            <a:spLocks noGrp="1"/>
          </p:cNvSpPr>
          <p:nvPr>
            <p:ph type="sldNum" sz="quarter" idx="5"/>
          </p:nvPr>
        </p:nvSpPr>
        <p:spPr/>
        <p:txBody>
          <a:bodyPr/>
          <a:lstStyle/>
          <a:p>
            <a:fld id="{23CBC5EB-AF99-4A4D-B2E3-1D58EB23D2AB}" type="slidenum">
              <a:rPr lang="en-US" smtClean="0"/>
              <a:t>33</a:t>
            </a:fld>
            <a:endParaRPr lang="en-US"/>
          </a:p>
        </p:txBody>
      </p:sp>
    </p:spTree>
    <p:extLst>
      <p:ext uri="{BB962C8B-B14F-4D97-AF65-F5344CB8AC3E}">
        <p14:creationId xmlns:p14="http://schemas.microsoft.com/office/powerpoint/2010/main" val="30691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Highest </a:t>
            </a:r>
            <a:r>
              <a:rPr lang="en-US" dirty="0" err="1"/>
              <a:t>CalEnviroscreen</a:t>
            </a:r>
            <a:r>
              <a:rPr lang="en-US" dirty="0"/>
              <a:t> Scores</a:t>
            </a:r>
          </a:p>
          <a:p>
            <a:pPr marL="171450" indent="-171450">
              <a:buFont typeface="Arial" panose="020B0604020202020204" pitchFamily="34" charset="0"/>
              <a:buChar char="•"/>
            </a:pPr>
            <a:r>
              <a:rPr lang="en-US" dirty="0"/>
              <a:t>Target of significant amount of funding</a:t>
            </a:r>
          </a:p>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35</a:t>
            </a:fld>
            <a:endParaRPr lang="en-US"/>
          </a:p>
        </p:txBody>
      </p:sp>
    </p:spTree>
    <p:extLst>
      <p:ext uri="{BB962C8B-B14F-4D97-AF65-F5344CB8AC3E}">
        <p14:creationId xmlns:p14="http://schemas.microsoft.com/office/powerpoint/2010/main" val="3383419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 Grants and Justice 40</a:t>
            </a:r>
          </a:p>
        </p:txBody>
      </p:sp>
      <p:sp>
        <p:nvSpPr>
          <p:cNvPr id="4" name="Slide Number Placeholder 3"/>
          <p:cNvSpPr>
            <a:spLocks noGrp="1"/>
          </p:cNvSpPr>
          <p:nvPr>
            <p:ph type="sldNum" sz="quarter" idx="5"/>
          </p:nvPr>
        </p:nvSpPr>
        <p:spPr/>
        <p:txBody>
          <a:bodyPr/>
          <a:lstStyle/>
          <a:p>
            <a:fld id="{23CBC5EB-AF99-4A4D-B2E3-1D58EB23D2AB}" type="slidenum">
              <a:rPr lang="en-US" smtClean="0"/>
              <a:t>36</a:t>
            </a:fld>
            <a:endParaRPr lang="en-US"/>
          </a:p>
        </p:txBody>
      </p:sp>
    </p:spTree>
    <p:extLst>
      <p:ext uri="{BB962C8B-B14F-4D97-AF65-F5344CB8AC3E}">
        <p14:creationId xmlns:p14="http://schemas.microsoft.com/office/powerpoint/2010/main" val="160957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 Grants and Justice 40</a:t>
            </a:r>
          </a:p>
        </p:txBody>
      </p:sp>
      <p:sp>
        <p:nvSpPr>
          <p:cNvPr id="4" name="Slide Number Placeholder 3"/>
          <p:cNvSpPr>
            <a:spLocks noGrp="1"/>
          </p:cNvSpPr>
          <p:nvPr>
            <p:ph type="sldNum" sz="quarter" idx="5"/>
          </p:nvPr>
        </p:nvSpPr>
        <p:spPr/>
        <p:txBody>
          <a:bodyPr/>
          <a:lstStyle/>
          <a:p>
            <a:fld id="{23CBC5EB-AF99-4A4D-B2E3-1D58EB23D2AB}" type="slidenum">
              <a:rPr lang="en-US" smtClean="0"/>
              <a:t>37</a:t>
            </a:fld>
            <a:endParaRPr lang="en-US"/>
          </a:p>
        </p:txBody>
      </p:sp>
    </p:spTree>
    <p:extLst>
      <p:ext uri="{BB962C8B-B14F-4D97-AF65-F5344CB8AC3E}">
        <p14:creationId xmlns:p14="http://schemas.microsoft.com/office/powerpoint/2010/main" val="356713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3</a:t>
            </a:fld>
            <a:endParaRPr lang="en-US"/>
          </a:p>
        </p:txBody>
      </p:sp>
    </p:spTree>
    <p:extLst>
      <p:ext uri="{BB962C8B-B14F-4D97-AF65-F5344CB8AC3E}">
        <p14:creationId xmlns:p14="http://schemas.microsoft.com/office/powerpoint/2010/main" val="403053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3CBC5EB-AF99-4A4D-B2E3-1D58EB23D2AB}" type="slidenum">
              <a:rPr lang="en-US" smtClean="0"/>
              <a:t>4</a:t>
            </a:fld>
            <a:endParaRPr lang="en-US"/>
          </a:p>
        </p:txBody>
      </p:sp>
    </p:spTree>
    <p:extLst>
      <p:ext uri="{BB962C8B-B14F-4D97-AF65-F5344CB8AC3E}">
        <p14:creationId xmlns:p14="http://schemas.microsoft.com/office/powerpoint/2010/main" val="215914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3CBC5EB-AF99-4A4D-B2E3-1D58EB23D2AB}" type="slidenum">
              <a:rPr lang="en-US" smtClean="0"/>
              <a:t>6</a:t>
            </a:fld>
            <a:endParaRPr lang="en-US"/>
          </a:p>
        </p:txBody>
      </p:sp>
    </p:spTree>
    <p:extLst>
      <p:ext uri="{BB962C8B-B14F-4D97-AF65-F5344CB8AC3E}">
        <p14:creationId xmlns:p14="http://schemas.microsoft.com/office/powerpoint/2010/main" val="5493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3CBC5EB-AF99-4A4D-B2E3-1D58EB23D2AB}" type="slidenum">
              <a:rPr lang="en-US" smtClean="0"/>
              <a:t>7</a:t>
            </a:fld>
            <a:endParaRPr lang="en-US"/>
          </a:p>
        </p:txBody>
      </p:sp>
    </p:spTree>
    <p:extLst>
      <p:ext uri="{BB962C8B-B14F-4D97-AF65-F5344CB8AC3E}">
        <p14:creationId xmlns:p14="http://schemas.microsoft.com/office/powerpoint/2010/main" val="369379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Going to cover 3 CA policies driving ZEVs</a:t>
            </a:r>
          </a:p>
        </p:txBody>
      </p:sp>
      <p:sp>
        <p:nvSpPr>
          <p:cNvPr id="4" name="Slide Number Placeholder 3"/>
          <p:cNvSpPr>
            <a:spLocks noGrp="1"/>
          </p:cNvSpPr>
          <p:nvPr>
            <p:ph type="sldNum" sz="quarter" idx="5"/>
          </p:nvPr>
        </p:nvSpPr>
        <p:spPr/>
        <p:txBody>
          <a:bodyPr/>
          <a:lstStyle/>
          <a:p>
            <a:fld id="{23CBC5EB-AF99-4A4D-B2E3-1D58EB23D2AB}" type="slidenum">
              <a:rPr lang="en-US" smtClean="0"/>
              <a:t>8</a:t>
            </a:fld>
            <a:endParaRPr lang="en-US"/>
          </a:p>
        </p:txBody>
      </p:sp>
    </p:spTree>
    <p:extLst>
      <p:ext uri="{BB962C8B-B14F-4D97-AF65-F5344CB8AC3E}">
        <p14:creationId xmlns:p14="http://schemas.microsoft.com/office/powerpoint/2010/main" val="3098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Zero-emission truck sales: Manufacturers who certify Class 2b-8 chassis or complete vehicles with combustion engines would be required to sell zero-emission trucks as an increasing percentage of their annual California sales from 2024 to 2035. By 2035, zero-emission truck/chassis sales would need to be 55% of Class 2b – 3 truck sales, 75% of Class 4 – 8 straight truck sales, and 40% of truck tractor sales.</a:t>
            </a:r>
          </a:p>
          <a:p>
            <a:endParaRPr lang="en-US" dirty="0"/>
          </a:p>
          <a:p>
            <a:r>
              <a:rPr lang="en-US" dirty="0" err="1"/>
              <a:t>ompany</a:t>
            </a:r>
            <a:r>
              <a:rPr lang="en-US" dirty="0"/>
              <a:t> and fleet reporting: Large employers including retailers, manufacturers, brokers and others are required to report information about shipments and shuttle services. Fleet owners, with 50 or more trucks, are required to report about their existing fleet operations. This information will help identify future strategies to ensure that fleets purchase available zero-emission trucks and place them in service where suitable to meet their needs.</a:t>
            </a:r>
          </a:p>
        </p:txBody>
      </p:sp>
      <p:sp>
        <p:nvSpPr>
          <p:cNvPr id="4" name="Slide Number Placeholder 3"/>
          <p:cNvSpPr>
            <a:spLocks noGrp="1"/>
          </p:cNvSpPr>
          <p:nvPr>
            <p:ph type="sldNum" sz="quarter" idx="5"/>
          </p:nvPr>
        </p:nvSpPr>
        <p:spPr/>
        <p:txBody>
          <a:bodyPr/>
          <a:lstStyle/>
          <a:p>
            <a:fld id="{23CBC5EB-AF99-4A4D-B2E3-1D58EB23D2AB}" type="slidenum">
              <a:rPr lang="en-US" smtClean="0"/>
              <a:t>9</a:t>
            </a:fld>
            <a:endParaRPr lang="en-US"/>
          </a:p>
        </p:txBody>
      </p:sp>
    </p:spTree>
    <p:extLst>
      <p:ext uri="{BB962C8B-B14F-4D97-AF65-F5344CB8AC3E}">
        <p14:creationId xmlns:p14="http://schemas.microsoft.com/office/powerpoint/2010/main" val="411902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BC5EB-AF99-4A4D-B2E3-1D58EB23D2AB}" type="slidenum">
              <a:rPr lang="en-US" smtClean="0"/>
              <a:t>10</a:t>
            </a:fld>
            <a:endParaRPr lang="en-US"/>
          </a:p>
        </p:txBody>
      </p:sp>
    </p:spTree>
    <p:extLst>
      <p:ext uri="{BB962C8B-B14F-4D97-AF65-F5344CB8AC3E}">
        <p14:creationId xmlns:p14="http://schemas.microsoft.com/office/powerpoint/2010/main" val="172951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51D7-0D23-4578-97B8-8B26BE141016}"/>
              </a:ext>
            </a:extLst>
          </p:cNvPr>
          <p:cNvSpPr>
            <a:spLocks noGrp="1"/>
          </p:cNvSpPr>
          <p:nvPr>
            <p:ph type="ctrTitle"/>
          </p:nvPr>
        </p:nvSpPr>
        <p:spPr>
          <a:xfrm>
            <a:off x="1102390" y="2869032"/>
            <a:ext cx="7291473"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FB21B36E-CDEE-4123-AA7C-17EFF2B28162}"/>
              </a:ext>
            </a:extLst>
          </p:cNvPr>
          <p:cNvSpPr>
            <a:spLocks noGrp="1"/>
          </p:cNvSpPr>
          <p:nvPr>
            <p:ph type="subTitle" idx="1"/>
          </p:nvPr>
        </p:nvSpPr>
        <p:spPr>
          <a:xfrm>
            <a:off x="1102390" y="5348707"/>
            <a:ext cx="7291473" cy="75641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D4906DA-625A-46C7-B8F7-4D51F8DFF97D}"/>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B92E0AA9-98E4-4C36-8D61-68F6B69E2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80D69-B556-492B-9170-C41CD7174C03}"/>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136348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DC0-853E-4E29-9F5A-DF5E13D52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5B1339-9EC7-48EE-B43C-65C1D9379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2790CD-7495-4382-A74B-68B69301E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8144B-2518-478B-83A9-17314CEA7AB9}"/>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6" name="Footer Placeholder 5">
            <a:extLst>
              <a:ext uri="{FF2B5EF4-FFF2-40B4-BE49-F238E27FC236}">
                <a16:creationId xmlns:a16="http://schemas.microsoft.com/office/drawing/2014/main" id="{27CDC429-3526-4183-B71B-8C9EE2999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62264-52D7-4119-84EB-D64C286E4795}"/>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97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A448-9C7D-41B1-8F87-8DC64720A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BF99AE-B2F3-4EAD-8D18-8846D6E406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98760-A715-4580-92A4-5293D722B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6BC0D-574A-4979-85F9-1E47FB3812FA}"/>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6" name="Footer Placeholder 5">
            <a:extLst>
              <a:ext uri="{FF2B5EF4-FFF2-40B4-BE49-F238E27FC236}">
                <a16:creationId xmlns:a16="http://schemas.microsoft.com/office/drawing/2014/main" id="{3BCDF0A8-0BF1-488D-A6AD-B9373F84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8ACC3-5BA3-4166-B2EF-6610C8BB70D3}"/>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217996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437E-FF99-4A32-87BF-D8395220D2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DB5B0A-D7B6-49DE-9551-71F6297F45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F22A5-59EB-408F-B5C7-B0774940E1A8}"/>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62154EC3-F85B-4AF9-901C-F1BE29EB4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69A8B-D145-40C4-9275-AA892BDC80C7}"/>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170961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F85A0A-48F5-4762-ABF3-361E3E98D3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C58EE-8939-4C63-AF58-47669B515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91CCD-D227-4E69-980F-6C185BE80F04}"/>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E7C0EBA1-F6A2-43F2-A9DD-2AD9E7972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AF3A9-B76C-4DE5-88AF-2FB77BC2DECF}"/>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291752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e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51D7-0D23-4578-97B8-8B26BE141016}"/>
              </a:ext>
            </a:extLst>
          </p:cNvPr>
          <p:cNvSpPr>
            <a:spLocks noGrp="1"/>
          </p:cNvSpPr>
          <p:nvPr>
            <p:ph type="ctrTitle"/>
          </p:nvPr>
        </p:nvSpPr>
        <p:spPr>
          <a:xfrm>
            <a:off x="1102390" y="1671297"/>
            <a:ext cx="7291473"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FB21B36E-CDEE-4123-AA7C-17EFF2B28162}"/>
              </a:ext>
            </a:extLst>
          </p:cNvPr>
          <p:cNvSpPr>
            <a:spLocks noGrp="1"/>
          </p:cNvSpPr>
          <p:nvPr>
            <p:ph type="subTitle" idx="1"/>
          </p:nvPr>
        </p:nvSpPr>
        <p:spPr>
          <a:xfrm>
            <a:off x="1102390" y="4150972"/>
            <a:ext cx="7291473" cy="75641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D4906DA-625A-46C7-B8F7-4D51F8DFF97D}"/>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B92E0AA9-98E4-4C36-8D61-68F6B69E2B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80D69-B556-492B-9170-C41CD7174C03}"/>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342379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D587-7449-477D-9F62-D467E87A4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9BED-0331-448D-AF31-3E7EEF4E9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ED564-B377-4C3F-917C-827A927A8C99}"/>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2E7A4BB6-D4EA-40E6-86E1-C27428295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1A467-CB67-4AB3-89A0-F27E9BF04697}"/>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20112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E7E9-DF35-4C52-BEB1-53852DBB9E24}"/>
              </a:ext>
            </a:extLst>
          </p:cNvPr>
          <p:cNvSpPr>
            <a:spLocks noGrp="1"/>
          </p:cNvSpPr>
          <p:nvPr>
            <p:ph type="title"/>
          </p:nvPr>
        </p:nvSpPr>
        <p:spPr>
          <a:xfrm>
            <a:off x="4861774" y="1709738"/>
            <a:ext cx="6485675" cy="2852737"/>
          </a:xfrm>
        </p:spPr>
        <p:txBody>
          <a:bodyPr anchor="b"/>
          <a:lstStyle>
            <a:lvl1pPr algn="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360EC29-FB9F-4C98-8BCC-2C20E66A8453}"/>
              </a:ext>
            </a:extLst>
          </p:cNvPr>
          <p:cNvSpPr>
            <a:spLocks noGrp="1"/>
          </p:cNvSpPr>
          <p:nvPr>
            <p:ph type="body" idx="1"/>
          </p:nvPr>
        </p:nvSpPr>
        <p:spPr>
          <a:xfrm>
            <a:off x="4861774" y="4589463"/>
            <a:ext cx="6485675" cy="150018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05F46CF-DB0A-491B-9C4F-37418F553163}"/>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8C5D0E65-C11B-44FA-B6F2-B234B37CC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8010C-6153-4A03-80C6-D4217C2D84C1}"/>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304304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lternate_Section/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E7E9-DF35-4C52-BEB1-53852DBB9E24}"/>
              </a:ext>
            </a:extLst>
          </p:cNvPr>
          <p:cNvSpPr>
            <a:spLocks noGrp="1"/>
          </p:cNvSpPr>
          <p:nvPr>
            <p:ph type="title"/>
          </p:nvPr>
        </p:nvSpPr>
        <p:spPr>
          <a:xfrm>
            <a:off x="6272010" y="1688776"/>
            <a:ext cx="5075439" cy="2873700"/>
          </a:xfrm>
        </p:spPr>
        <p:txBody>
          <a:bodyPr anchor="b"/>
          <a:lstStyle>
            <a:lvl1pPr algn="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360EC29-FB9F-4C98-8BCC-2C20E66A8453}"/>
              </a:ext>
            </a:extLst>
          </p:cNvPr>
          <p:cNvSpPr>
            <a:spLocks noGrp="1"/>
          </p:cNvSpPr>
          <p:nvPr>
            <p:ph type="body" idx="1"/>
          </p:nvPr>
        </p:nvSpPr>
        <p:spPr>
          <a:xfrm>
            <a:off x="6272010" y="4578439"/>
            <a:ext cx="5075439" cy="1511211"/>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05F46CF-DB0A-491B-9C4F-37418F553163}"/>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8C5D0E65-C11B-44FA-B6F2-B234B37CC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8010C-6153-4A03-80C6-D4217C2D84C1}"/>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81567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01EB-469B-42A5-B929-788C38FF43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43CD9-90F7-4B0D-8C7D-D9CC7E255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C8A498-5D0A-4F86-9EC9-6F69210E1B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B07309-AB01-4CF0-AD9D-71492F114518}"/>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6" name="Footer Placeholder 5">
            <a:extLst>
              <a:ext uri="{FF2B5EF4-FFF2-40B4-BE49-F238E27FC236}">
                <a16:creationId xmlns:a16="http://schemas.microsoft.com/office/drawing/2014/main" id="{C58A7E22-9021-4301-90E2-0807B3FE5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35178-85E3-428A-9E18-EDAEBF8C8FA1}"/>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205644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18B3-EB62-47A8-BE5B-0F5833AC5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348F2B-19E1-40C9-A74F-BD1B7DAD4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4629D2-67B2-4063-B189-651A66F44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27F540-7473-4551-8D5B-0055B37BA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F0D9C-9EB0-4DB6-AE23-E791613D57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C18859-FE22-436C-9EE8-7DF12F0DFF09}"/>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8" name="Footer Placeholder 7">
            <a:extLst>
              <a:ext uri="{FF2B5EF4-FFF2-40B4-BE49-F238E27FC236}">
                <a16:creationId xmlns:a16="http://schemas.microsoft.com/office/drawing/2014/main" id="{C2177033-FCC2-4D30-B43F-A1B507D1BA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EA80C-D46B-4BF8-BCD2-957324C9BEB0}"/>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341029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E683-84E0-43F4-808E-056935E0A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E4155F-6092-45AB-A6C9-E0FE9D122B45}"/>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4" name="Footer Placeholder 3">
            <a:extLst>
              <a:ext uri="{FF2B5EF4-FFF2-40B4-BE49-F238E27FC236}">
                <a16:creationId xmlns:a16="http://schemas.microsoft.com/office/drawing/2014/main" id="{66BD4890-B630-4D85-A826-A7070E23F8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40E082-AF51-4496-85CA-88AFFBE56679}"/>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42949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E08ED-9D3D-4677-9ABC-D7E449F3BC48}"/>
              </a:ext>
            </a:extLst>
          </p:cNvPr>
          <p:cNvSpPr>
            <a:spLocks noGrp="1"/>
          </p:cNvSpPr>
          <p:nvPr>
            <p:ph type="dt" sz="half" idx="10"/>
          </p:nvPr>
        </p:nvSpPr>
        <p:spPr/>
        <p:txBody>
          <a:bodyPr/>
          <a:lstStyle/>
          <a:p>
            <a:fld id="{7442CC9D-5130-4242-8EAB-3BDF18B94E63}" type="datetimeFigureOut">
              <a:rPr lang="en-US" smtClean="0"/>
              <a:t>11/20/2023</a:t>
            </a:fld>
            <a:endParaRPr lang="en-US"/>
          </a:p>
        </p:txBody>
      </p:sp>
      <p:sp>
        <p:nvSpPr>
          <p:cNvPr id="3" name="Footer Placeholder 2">
            <a:extLst>
              <a:ext uri="{FF2B5EF4-FFF2-40B4-BE49-F238E27FC236}">
                <a16:creationId xmlns:a16="http://schemas.microsoft.com/office/drawing/2014/main" id="{CF6A7C8B-50C6-4C4D-8082-9A047A0B94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88278-563C-493E-8A8A-813577DD6C16}"/>
              </a:ext>
            </a:extLst>
          </p:cNvPr>
          <p:cNvSpPr>
            <a:spLocks noGrp="1"/>
          </p:cNvSpPr>
          <p:nvPr>
            <p:ph type="sldNum" sz="quarter" idx="12"/>
          </p:nvPr>
        </p:nvSpPr>
        <p:spPr/>
        <p:txBody>
          <a:bodyPr/>
          <a:lstStyle/>
          <a:p>
            <a:fld id="{0A8C4202-D02D-4CBC-9E3E-23155703ACDC}" type="slidenum">
              <a:rPr lang="en-US" smtClean="0"/>
              <a:t>‹#›</a:t>
            </a:fld>
            <a:endParaRPr lang="en-US"/>
          </a:p>
        </p:txBody>
      </p:sp>
    </p:spTree>
    <p:extLst>
      <p:ext uri="{BB962C8B-B14F-4D97-AF65-F5344CB8AC3E}">
        <p14:creationId xmlns:p14="http://schemas.microsoft.com/office/powerpoint/2010/main" val="382857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202EA-F53A-465B-9666-09DA81C56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2737D88-480D-4794-8B72-C11A41C23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D7A07C-2E62-4FED-B19C-304A74521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2CC9D-5130-4242-8EAB-3BDF18B94E63}" type="datetimeFigureOut">
              <a:rPr lang="en-US" smtClean="0"/>
              <a:t>11/20/2023</a:t>
            </a:fld>
            <a:endParaRPr lang="en-US"/>
          </a:p>
        </p:txBody>
      </p:sp>
      <p:sp>
        <p:nvSpPr>
          <p:cNvPr id="5" name="Footer Placeholder 4">
            <a:extLst>
              <a:ext uri="{FF2B5EF4-FFF2-40B4-BE49-F238E27FC236}">
                <a16:creationId xmlns:a16="http://schemas.microsoft.com/office/drawing/2014/main" id="{16E9248E-3D41-4C87-ABDD-D209741B3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DED658-FC8F-45E0-ABB4-112F77C34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4202-D02D-4CBC-9E3E-23155703ACDC}" type="slidenum">
              <a:rPr lang="en-US" smtClean="0"/>
              <a:t>‹#›</a:t>
            </a:fld>
            <a:endParaRPr lang="en-US"/>
          </a:p>
        </p:txBody>
      </p:sp>
    </p:spTree>
    <p:extLst>
      <p:ext uri="{BB962C8B-B14F-4D97-AF65-F5344CB8AC3E}">
        <p14:creationId xmlns:p14="http://schemas.microsoft.com/office/powerpoint/2010/main" val="9059370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Gill Sans Nova" panose="020B06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mailto:publicaffairs@wrcog.u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8D27-E239-4E50-8315-89A0A2B5F9E4}"/>
              </a:ext>
            </a:extLst>
          </p:cNvPr>
          <p:cNvSpPr>
            <a:spLocks noGrp="1"/>
          </p:cNvSpPr>
          <p:nvPr>
            <p:ph type="ctrTitle"/>
          </p:nvPr>
        </p:nvSpPr>
        <p:spPr>
          <a:xfrm>
            <a:off x="1102390" y="1671297"/>
            <a:ext cx="8750737" cy="2387600"/>
          </a:xfrm>
        </p:spPr>
        <p:txBody>
          <a:bodyPr/>
          <a:lstStyle/>
          <a:p>
            <a:r>
              <a:rPr lang="en-US" dirty="0"/>
              <a:t>The Zero-Emission Transition</a:t>
            </a:r>
          </a:p>
        </p:txBody>
      </p:sp>
      <p:sp>
        <p:nvSpPr>
          <p:cNvPr id="3" name="Subtitle 2">
            <a:extLst>
              <a:ext uri="{FF2B5EF4-FFF2-40B4-BE49-F238E27FC236}">
                <a16:creationId xmlns:a16="http://schemas.microsoft.com/office/drawing/2014/main" id="{040FC781-0FF2-45CC-8132-F25E38A9FFE4}"/>
              </a:ext>
            </a:extLst>
          </p:cNvPr>
          <p:cNvSpPr>
            <a:spLocks noGrp="1"/>
          </p:cNvSpPr>
          <p:nvPr>
            <p:ph type="subTitle" idx="1"/>
          </p:nvPr>
        </p:nvSpPr>
        <p:spPr>
          <a:xfrm>
            <a:off x="1205260" y="4058897"/>
            <a:ext cx="8086580" cy="756419"/>
          </a:xfrm>
        </p:spPr>
        <p:txBody>
          <a:bodyPr>
            <a:normAutofit fontScale="92500" lnSpcReduction="20000"/>
          </a:bodyPr>
          <a:lstStyle/>
          <a:p>
            <a:r>
              <a:rPr lang="en-US" dirty="0"/>
              <a:t>Taylor York, Program Manager, Clean Cities Coalition Director</a:t>
            </a:r>
          </a:p>
          <a:p>
            <a:r>
              <a:rPr lang="en-US" dirty="0"/>
              <a:t>November 16, 2023</a:t>
            </a:r>
          </a:p>
        </p:txBody>
      </p:sp>
    </p:spTree>
    <p:extLst>
      <p:ext uri="{BB962C8B-B14F-4D97-AF65-F5344CB8AC3E}">
        <p14:creationId xmlns:p14="http://schemas.microsoft.com/office/powerpoint/2010/main" val="61775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Fleets (ACF)</a:t>
            </a:r>
          </a:p>
        </p:txBody>
      </p:sp>
      <p:pic>
        <p:nvPicPr>
          <p:cNvPr id="8" name="Picture 7">
            <a:extLst>
              <a:ext uri="{FF2B5EF4-FFF2-40B4-BE49-F238E27FC236}">
                <a16:creationId xmlns:a16="http://schemas.microsoft.com/office/drawing/2014/main" id="{2D714D12-7EC8-D9B2-9B16-715CE43D9A75}"/>
              </a:ext>
            </a:extLst>
          </p:cNvPr>
          <p:cNvPicPr>
            <a:picLocks noChangeAspect="1"/>
          </p:cNvPicPr>
          <p:nvPr/>
        </p:nvPicPr>
        <p:blipFill rotWithShape="1">
          <a:blip r:embed="rId3">
            <a:clrChange>
              <a:clrFrom>
                <a:srgbClr val="FFFFFF"/>
              </a:clrFrom>
              <a:clrTo>
                <a:srgbClr val="FFFFFF">
                  <a:alpha val="0"/>
                </a:srgbClr>
              </a:clrTo>
            </a:clrChange>
          </a:blip>
          <a:srcRect l="67781" t="47433" r="9438" b="14060"/>
          <a:stretch/>
        </p:blipFill>
        <p:spPr>
          <a:xfrm>
            <a:off x="2628900" y="1690688"/>
            <a:ext cx="7326630" cy="4070350"/>
          </a:xfrm>
          <a:prstGeom prst="rect">
            <a:avLst/>
          </a:prstGeom>
        </p:spPr>
      </p:pic>
      <p:sp>
        <p:nvSpPr>
          <p:cNvPr id="3" name="TextBox 2">
            <a:extLst>
              <a:ext uri="{FF2B5EF4-FFF2-40B4-BE49-F238E27FC236}">
                <a16:creationId xmlns:a16="http://schemas.microsoft.com/office/drawing/2014/main" id="{4842090E-7610-B67E-B670-7277C03B7A98}"/>
              </a:ext>
            </a:extLst>
          </p:cNvPr>
          <p:cNvSpPr txBox="1"/>
          <p:nvPr/>
        </p:nvSpPr>
        <p:spPr>
          <a:xfrm>
            <a:off x="838200" y="6158468"/>
            <a:ext cx="7218045" cy="369332"/>
          </a:xfrm>
          <a:prstGeom prst="rect">
            <a:avLst/>
          </a:prstGeom>
          <a:noFill/>
        </p:spPr>
        <p:txBody>
          <a:bodyPr wrap="square" rtlCol="0">
            <a:spAutoFit/>
          </a:bodyPr>
          <a:lstStyle/>
          <a:p>
            <a:r>
              <a:rPr lang="en-US" dirty="0"/>
              <a:t>*Slide content courtesy of the California Air Resources Board</a:t>
            </a:r>
          </a:p>
        </p:txBody>
      </p:sp>
    </p:spTree>
    <p:extLst>
      <p:ext uri="{BB962C8B-B14F-4D97-AF65-F5344CB8AC3E}">
        <p14:creationId xmlns:p14="http://schemas.microsoft.com/office/powerpoint/2010/main" val="218543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Fleets (ACF)</a:t>
            </a:r>
          </a:p>
        </p:txBody>
      </p:sp>
      <p:sp>
        <p:nvSpPr>
          <p:cNvPr id="3" name="Content Placeholder 2">
            <a:extLst>
              <a:ext uri="{FF2B5EF4-FFF2-40B4-BE49-F238E27FC236}">
                <a16:creationId xmlns:a16="http://schemas.microsoft.com/office/drawing/2014/main" id="{71FABCF4-7972-8E8B-759B-DEB264D3605A}"/>
              </a:ext>
            </a:extLst>
          </p:cNvPr>
          <p:cNvSpPr>
            <a:spLocks noGrp="1"/>
          </p:cNvSpPr>
          <p:nvPr>
            <p:ph idx="1"/>
          </p:nvPr>
        </p:nvSpPr>
        <p:spPr>
          <a:xfrm>
            <a:off x="838200" y="3142359"/>
            <a:ext cx="10791245" cy="573282"/>
          </a:xfrm>
        </p:spPr>
        <p:txBody>
          <a:bodyPr/>
          <a:lstStyle/>
          <a:p>
            <a:r>
              <a:rPr lang="en-US" dirty="0"/>
              <a:t>Starting in 2036, all class 2b-8 sales in CA are ZEVs</a:t>
            </a:r>
          </a:p>
          <a:p>
            <a:endParaRPr lang="en-US" dirty="0"/>
          </a:p>
          <a:p>
            <a:endParaRPr lang="en-US" dirty="0"/>
          </a:p>
        </p:txBody>
      </p:sp>
      <p:pic>
        <p:nvPicPr>
          <p:cNvPr id="8" name="Picture 7">
            <a:extLst>
              <a:ext uri="{FF2B5EF4-FFF2-40B4-BE49-F238E27FC236}">
                <a16:creationId xmlns:a16="http://schemas.microsoft.com/office/drawing/2014/main" id="{612A3596-A255-30D4-5F73-4F562B4A2AB1}"/>
              </a:ext>
            </a:extLst>
          </p:cNvPr>
          <p:cNvPicPr>
            <a:picLocks noChangeAspect="1"/>
          </p:cNvPicPr>
          <p:nvPr/>
        </p:nvPicPr>
        <p:blipFill rotWithShape="1">
          <a:blip r:embed="rId3">
            <a:clrChange>
              <a:clrFrom>
                <a:srgbClr val="FFFFFF"/>
              </a:clrFrom>
              <a:clrTo>
                <a:srgbClr val="FFFFFF">
                  <a:alpha val="0"/>
                </a:srgbClr>
              </a:clrTo>
            </a:clrChange>
          </a:blip>
          <a:srcRect l="67781" t="48946" r="20882" b="32907"/>
          <a:stretch/>
        </p:blipFill>
        <p:spPr>
          <a:xfrm>
            <a:off x="838200" y="1508760"/>
            <a:ext cx="2628900" cy="1383030"/>
          </a:xfrm>
          <a:prstGeom prst="rect">
            <a:avLst/>
          </a:prstGeom>
        </p:spPr>
      </p:pic>
    </p:spTree>
    <p:extLst>
      <p:ext uri="{BB962C8B-B14F-4D97-AF65-F5344CB8AC3E}">
        <p14:creationId xmlns:p14="http://schemas.microsoft.com/office/powerpoint/2010/main" val="104475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Fleets (ACF)</a:t>
            </a:r>
          </a:p>
        </p:txBody>
      </p:sp>
      <p:sp>
        <p:nvSpPr>
          <p:cNvPr id="3" name="Content Placeholder 2">
            <a:extLst>
              <a:ext uri="{FF2B5EF4-FFF2-40B4-BE49-F238E27FC236}">
                <a16:creationId xmlns:a16="http://schemas.microsoft.com/office/drawing/2014/main" id="{71FABCF4-7972-8E8B-759B-DEB264D3605A}"/>
              </a:ext>
            </a:extLst>
          </p:cNvPr>
          <p:cNvSpPr>
            <a:spLocks noGrp="1"/>
          </p:cNvSpPr>
          <p:nvPr>
            <p:ph idx="1"/>
          </p:nvPr>
        </p:nvSpPr>
        <p:spPr>
          <a:xfrm>
            <a:off x="838200" y="3028792"/>
            <a:ext cx="10791245" cy="3932237"/>
          </a:xfrm>
        </p:spPr>
        <p:txBody>
          <a:bodyPr>
            <a:normAutofit/>
          </a:bodyPr>
          <a:lstStyle/>
          <a:p>
            <a:r>
              <a:rPr lang="en-US" dirty="0"/>
              <a:t>January 1, 2024 – Newly added drayage trucks ZEV</a:t>
            </a:r>
          </a:p>
          <a:p>
            <a:r>
              <a:rPr lang="en-US" dirty="0"/>
              <a:t>January 1, 2025 – Must annually report mileage for trucks over 12 years</a:t>
            </a:r>
          </a:p>
          <a:p>
            <a:r>
              <a:rPr lang="en-US" dirty="0"/>
              <a:t>January 1, 2035 – All drayage trucks must be ZEV</a:t>
            </a:r>
          </a:p>
          <a:p>
            <a:endParaRPr lang="en-US" dirty="0"/>
          </a:p>
          <a:p>
            <a:endParaRPr lang="en-US" dirty="0"/>
          </a:p>
        </p:txBody>
      </p:sp>
      <p:pic>
        <p:nvPicPr>
          <p:cNvPr id="8" name="Picture 7">
            <a:extLst>
              <a:ext uri="{FF2B5EF4-FFF2-40B4-BE49-F238E27FC236}">
                <a16:creationId xmlns:a16="http://schemas.microsoft.com/office/drawing/2014/main" id="{612A3596-A255-30D4-5F73-4F562B4A2AB1}"/>
              </a:ext>
            </a:extLst>
          </p:cNvPr>
          <p:cNvPicPr>
            <a:picLocks noChangeAspect="1"/>
          </p:cNvPicPr>
          <p:nvPr/>
        </p:nvPicPr>
        <p:blipFill rotWithShape="1">
          <a:blip r:embed="rId3">
            <a:clrChange>
              <a:clrFrom>
                <a:srgbClr val="FFFFFF"/>
              </a:clrFrom>
              <a:clrTo>
                <a:srgbClr val="FFFFFF">
                  <a:alpha val="0"/>
                </a:srgbClr>
              </a:clrTo>
            </a:clrChange>
          </a:blip>
          <a:srcRect l="79111" t="48897" r="9552" b="32956"/>
          <a:stretch/>
        </p:blipFill>
        <p:spPr>
          <a:xfrm>
            <a:off x="963930" y="1440180"/>
            <a:ext cx="2628900" cy="1383030"/>
          </a:xfrm>
          <a:prstGeom prst="rect">
            <a:avLst/>
          </a:prstGeom>
        </p:spPr>
      </p:pic>
    </p:spTree>
    <p:extLst>
      <p:ext uri="{BB962C8B-B14F-4D97-AF65-F5344CB8AC3E}">
        <p14:creationId xmlns:p14="http://schemas.microsoft.com/office/powerpoint/2010/main" val="361829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Fleets (ACF)</a:t>
            </a:r>
          </a:p>
        </p:txBody>
      </p:sp>
      <p:pic>
        <p:nvPicPr>
          <p:cNvPr id="8" name="Picture 7">
            <a:extLst>
              <a:ext uri="{FF2B5EF4-FFF2-40B4-BE49-F238E27FC236}">
                <a16:creationId xmlns:a16="http://schemas.microsoft.com/office/drawing/2014/main" id="{612A3596-A255-30D4-5F73-4F562B4A2AB1}"/>
              </a:ext>
            </a:extLst>
          </p:cNvPr>
          <p:cNvPicPr>
            <a:picLocks noChangeAspect="1"/>
          </p:cNvPicPr>
          <p:nvPr/>
        </p:nvPicPr>
        <p:blipFill rotWithShape="1">
          <a:blip r:embed="rId3">
            <a:clrChange>
              <a:clrFrom>
                <a:srgbClr val="FFFFFF"/>
              </a:clrFrom>
              <a:clrTo>
                <a:srgbClr val="FFFFFF">
                  <a:alpha val="0"/>
                </a:srgbClr>
              </a:clrTo>
            </a:clrChange>
          </a:blip>
          <a:srcRect l="67829" t="67151" r="20834" b="14702"/>
          <a:stretch/>
        </p:blipFill>
        <p:spPr>
          <a:xfrm>
            <a:off x="838200" y="1360170"/>
            <a:ext cx="2628900" cy="1383030"/>
          </a:xfrm>
          <a:prstGeom prst="rect">
            <a:avLst/>
          </a:prstGeom>
        </p:spPr>
      </p:pic>
      <p:graphicFrame>
        <p:nvGraphicFramePr>
          <p:cNvPr id="6" name="Table 7">
            <a:extLst>
              <a:ext uri="{FF2B5EF4-FFF2-40B4-BE49-F238E27FC236}">
                <a16:creationId xmlns:a16="http://schemas.microsoft.com/office/drawing/2014/main" id="{4FFF20D0-B892-8B5B-6C03-B12B4F441D6E}"/>
              </a:ext>
            </a:extLst>
          </p:cNvPr>
          <p:cNvGraphicFramePr>
            <a:graphicFrameLocks noGrp="1"/>
          </p:cNvGraphicFramePr>
          <p:nvPr>
            <p:extLst>
              <p:ext uri="{D42A27DB-BD31-4B8C-83A1-F6EECF244321}">
                <p14:modId xmlns:p14="http://schemas.microsoft.com/office/powerpoint/2010/main" val="2380818736"/>
              </p:ext>
            </p:extLst>
          </p:nvPr>
        </p:nvGraphicFramePr>
        <p:xfrm>
          <a:off x="897836" y="2858146"/>
          <a:ext cx="9507274" cy="3519794"/>
        </p:xfrm>
        <a:graphic>
          <a:graphicData uri="http://schemas.openxmlformats.org/drawingml/2006/table">
            <a:tbl>
              <a:tblPr firstRow="1" bandRow="1">
                <a:tableStyleId>{5C22544A-7EE6-4342-B048-85BDC9FD1C3A}</a:tableStyleId>
              </a:tblPr>
              <a:tblGrid>
                <a:gridCol w="9507274">
                  <a:extLst>
                    <a:ext uri="{9D8B030D-6E8A-4147-A177-3AD203B41FA5}">
                      <a16:colId xmlns:a16="http://schemas.microsoft.com/office/drawing/2014/main" val="2925171112"/>
                    </a:ext>
                  </a:extLst>
                </a:gridCol>
              </a:tblGrid>
              <a:tr h="705293">
                <a:tc>
                  <a:txBody>
                    <a:bodyPr/>
                    <a:lstStyle/>
                    <a:p>
                      <a:pPr algn="ctr"/>
                      <a:r>
                        <a:rPr lang="en-US" sz="2700" b="1" dirty="0"/>
                        <a:t>State and Local Agencies</a:t>
                      </a:r>
                    </a:p>
                  </a:txBody>
                  <a:tcPr marL="75906" marR="75906" marT="37953" marB="37953" anchor="ctr">
                    <a:solidFill>
                      <a:schemeClr val="accent3">
                        <a:lumMod val="75000"/>
                      </a:schemeClr>
                    </a:solidFill>
                  </a:tcPr>
                </a:tc>
                <a:extLst>
                  <a:ext uri="{0D108BD9-81ED-4DB2-BD59-A6C34878D82A}">
                    <a16:rowId xmlns:a16="http://schemas.microsoft.com/office/drawing/2014/main" val="3785050313"/>
                  </a:ext>
                </a:extLst>
              </a:tr>
              <a:tr h="2814501">
                <a:tc>
                  <a:txBody>
                    <a:bodyPr/>
                    <a:lstStyle/>
                    <a:p>
                      <a:r>
                        <a:rPr lang="en-US" sz="2400" b="1" dirty="0"/>
                        <a:t>50% </a:t>
                      </a:r>
                      <a:r>
                        <a:rPr lang="en-US" sz="2400" b="0" dirty="0"/>
                        <a:t>of vehicle purchases are zero-emission beginning in </a:t>
                      </a:r>
                      <a:r>
                        <a:rPr lang="en-US" sz="2400" b="1" dirty="0"/>
                        <a:t>2024.</a:t>
                      </a:r>
                    </a:p>
                    <a:p>
                      <a:endParaRPr lang="en-US" sz="2400" b="0" dirty="0"/>
                    </a:p>
                    <a:p>
                      <a:r>
                        <a:rPr lang="en-US" sz="2400" b="1" dirty="0"/>
                        <a:t>100%</a:t>
                      </a:r>
                      <a:r>
                        <a:rPr lang="en-US" sz="2400" b="0" dirty="0"/>
                        <a:t> of vehicle purchases are zero-emission by </a:t>
                      </a:r>
                      <a:r>
                        <a:rPr lang="en-US" sz="2400" b="1" dirty="0"/>
                        <a:t>2027</a:t>
                      </a:r>
                      <a:r>
                        <a:rPr lang="en-US" sz="2400" b="0" dirty="0"/>
                        <a:t>.</a:t>
                      </a:r>
                    </a:p>
                    <a:p>
                      <a:endParaRPr lang="en-US" sz="2400" b="0" dirty="0"/>
                    </a:p>
                    <a:p>
                      <a:r>
                        <a:rPr lang="en-US" sz="2400" b="0" dirty="0"/>
                        <a:t>*Agencies in designated counties with 10 or fewer trucks are exempt until 2027.</a:t>
                      </a:r>
                    </a:p>
                  </a:txBody>
                  <a:tcPr marL="75906" marR="75906" marT="37953" marB="37953" anchor="ctr">
                    <a:solidFill>
                      <a:schemeClr val="tx2">
                        <a:lumMod val="20000"/>
                        <a:lumOff val="80000"/>
                      </a:schemeClr>
                    </a:solidFill>
                  </a:tcPr>
                </a:tc>
                <a:extLst>
                  <a:ext uri="{0D108BD9-81ED-4DB2-BD59-A6C34878D82A}">
                    <a16:rowId xmlns:a16="http://schemas.microsoft.com/office/drawing/2014/main" val="3946270065"/>
                  </a:ext>
                </a:extLst>
              </a:tr>
            </a:tbl>
          </a:graphicData>
        </a:graphic>
      </p:graphicFrame>
    </p:spTree>
    <p:extLst>
      <p:ext uri="{BB962C8B-B14F-4D97-AF65-F5344CB8AC3E}">
        <p14:creationId xmlns:p14="http://schemas.microsoft.com/office/powerpoint/2010/main" val="283389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Fleets (ACF)</a:t>
            </a:r>
          </a:p>
        </p:txBody>
      </p:sp>
      <p:graphicFrame>
        <p:nvGraphicFramePr>
          <p:cNvPr id="7" name="Table 7">
            <a:extLst>
              <a:ext uri="{FF2B5EF4-FFF2-40B4-BE49-F238E27FC236}">
                <a16:creationId xmlns:a16="http://schemas.microsoft.com/office/drawing/2014/main" id="{39BDA999-49AF-551B-09B1-884AE9F808D6}"/>
              </a:ext>
            </a:extLst>
          </p:cNvPr>
          <p:cNvGraphicFramePr>
            <a:graphicFrameLocks noGrp="1"/>
          </p:cNvGraphicFramePr>
          <p:nvPr>
            <p:extLst>
              <p:ext uri="{D42A27DB-BD31-4B8C-83A1-F6EECF244321}">
                <p14:modId xmlns:p14="http://schemas.microsoft.com/office/powerpoint/2010/main" val="4020887896"/>
              </p:ext>
            </p:extLst>
          </p:nvPr>
        </p:nvGraphicFramePr>
        <p:xfrm>
          <a:off x="838200" y="3078602"/>
          <a:ext cx="10699806" cy="3414273"/>
        </p:xfrm>
        <a:graphic>
          <a:graphicData uri="http://schemas.openxmlformats.org/drawingml/2006/table">
            <a:tbl>
              <a:tblPr firstRow="1" bandRow="1">
                <a:tableStyleId>{5C22544A-7EE6-4342-B048-85BDC9FD1C3A}</a:tableStyleId>
              </a:tblPr>
              <a:tblGrid>
                <a:gridCol w="3869720">
                  <a:extLst>
                    <a:ext uri="{9D8B030D-6E8A-4147-A177-3AD203B41FA5}">
                      <a16:colId xmlns:a16="http://schemas.microsoft.com/office/drawing/2014/main" val="921989541"/>
                    </a:ext>
                  </a:extLst>
                </a:gridCol>
                <a:gridCol w="987160">
                  <a:extLst>
                    <a:ext uri="{9D8B030D-6E8A-4147-A177-3AD203B41FA5}">
                      <a16:colId xmlns:a16="http://schemas.microsoft.com/office/drawing/2014/main" val="2559102164"/>
                    </a:ext>
                  </a:extLst>
                </a:gridCol>
                <a:gridCol w="1013842">
                  <a:extLst>
                    <a:ext uri="{9D8B030D-6E8A-4147-A177-3AD203B41FA5}">
                      <a16:colId xmlns:a16="http://schemas.microsoft.com/office/drawing/2014/main" val="2428897838"/>
                    </a:ext>
                  </a:extLst>
                </a:gridCol>
                <a:gridCol w="1253960">
                  <a:extLst>
                    <a:ext uri="{9D8B030D-6E8A-4147-A177-3AD203B41FA5}">
                      <a16:colId xmlns:a16="http://schemas.microsoft.com/office/drawing/2014/main" val="1066870562"/>
                    </a:ext>
                  </a:extLst>
                </a:gridCol>
                <a:gridCol w="1814243">
                  <a:extLst>
                    <a:ext uri="{9D8B030D-6E8A-4147-A177-3AD203B41FA5}">
                      <a16:colId xmlns:a16="http://schemas.microsoft.com/office/drawing/2014/main" val="2912889236"/>
                    </a:ext>
                  </a:extLst>
                </a:gridCol>
                <a:gridCol w="1760881">
                  <a:extLst>
                    <a:ext uri="{9D8B030D-6E8A-4147-A177-3AD203B41FA5}">
                      <a16:colId xmlns:a16="http://schemas.microsoft.com/office/drawing/2014/main" val="2913778937"/>
                    </a:ext>
                  </a:extLst>
                </a:gridCol>
              </a:tblGrid>
              <a:tr h="684149">
                <a:tc>
                  <a:txBody>
                    <a:bodyPr/>
                    <a:lstStyle/>
                    <a:p>
                      <a:pPr algn="ctr"/>
                      <a:r>
                        <a:rPr lang="en-US" sz="2200" b="1" dirty="0"/>
                        <a:t>Required % ZEVs</a:t>
                      </a:r>
                    </a:p>
                  </a:txBody>
                  <a:tcPr marL="61999" marR="61999" marT="31000" marB="31000" anchor="ctr">
                    <a:solidFill>
                      <a:schemeClr val="accent3">
                        <a:lumMod val="75000"/>
                      </a:schemeClr>
                    </a:solidFill>
                  </a:tcPr>
                </a:tc>
                <a:tc>
                  <a:txBody>
                    <a:bodyPr/>
                    <a:lstStyle/>
                    <a:p>
                      <a:pPr algn="ctr"/>
                      <a:r>
                        <a:rPr lang="en-US" sz="2200" b="1" dirty="0"/>
                        <a:t>10%</a:t>
                      </a:r>
                    </a:p>
                  </a:txBody>
                  <a:tcPr marL="61999" marR="61999" marT="31000" marB="31000" anchor="ctr">
                    <a:solidFill>
                      <a:schemeClr val="accent3">
                        <a:lumMod val="75000"/>
                      </a:schemeClr>
                    </a:solidFill>
                  </a:tcPr>
                </a:tc>
                <a:tc>
                  <a:txBody>
                    <a:bodyPr/>
                    <a:lstStyle/>
                    <a:p>
                      <a:pPr algn="ctr"/>
                      <a:r>
                        <a:rPr lang="en-US" sz="2200" b="1" dirty="0"/>
                        <a:t>25%</a:t>
                      </a:r>
                    </a:p>
                  </a:txBody>
                  <a:tcPr marL="61999" marR="61999" marT="31000" marB="31000" anchor="ctr">
                    <a:solidFill>
                      <a:schemeClr val="accent3">
                        <a:lumMod val="75000"/>
                      </a:schemeClr>
                    </a:solidFill>
                  </a:tcPr>
                </a:tc>
                <a:tc>
                  <a:txBody>
                    <a:bodyPr/>
                    <a:lstStyle/>
                    <a:p>
                      <a:pPr algn="ctr"/>
                      <a:r>
                        <a:rPr lang="en-US" sz="2200" b="1" dirty="0"/>
                        <a:t>50%</a:t>
                      </a:r>
                    </a:p>
                  </a:txBody>
                  <a:tcPr marL="61999" marR="61999" marT="31000" marB="31000" anchor="ctr">
                    <a:solidFill>
                      <a:schemeClr val="accent3">
                        <a:lumMod val="75000"/>
                      </a:schemeClr>
                    </a:solidFill>
                  </a:tcPr>
                </a:tc>
                <a:tc>
                  <a:txBody>
                    <a:bodyPr/>
                    <a:lstStyle/>
                    <a:p>
                      <a:pPr algn="ctr"/>
                      <a:r>
                        <a:rPr lang="en-US" sz="2200" b="1" dirty="0"/>
                        <a:t>75%</a:t>
                      </a:r>
                    </a:p>
                  </a:txBody>
                  <a:tcPr marL="61999" marR="61999" marT="31000" marB="31000" anchor="ctr">
                    <a:solidFill>
                      <a:schemeClr val="accent3">
                        <a:lumMod val="75000"/>
                      </a:schemeClr>
                    </a:solidFill>
                  </a:tcPr>
                </a:tc>
                <a:tc>
                  <a:txBody>
                    <a:bodyPr/>
                    <a:lstStyle/>
                    <a:p>
                      <a:pPr algn="ctr"/>
                      <a:r>
                        <a:rPr lang="en-US" sz="2200" b="1" dirty="0"/>
                        <a:t>100%</a:t>
                      </a:r>
                    </a:p>
                  </a:txBody>
                  <a:tcPr marL="61999" marR="61999" marT="31000" marB="31000" anchor="ctr">
                    <a:solidFill>
                      <a:schemeClr val="accent3">
                        <a:lumMod val="75000"/>
                      </a:schemeClr>
                    </a:solidFill>
                  </a:tcPr>
                </a:tc>
                <a:extLst>
                  <a:ext uri="{0D108BD9-81ED-4DB2-BD59-A6C34878D82A}">
                    <a16:rowId xmlns:a16="http://schemas.microsoft.com/office/drawing/2014/main" val="3785050313"/>
                  </a:ext>
                </a:extLst>
              </a:tr>
              <a:tr h="1141258">
                <a:tc>
                  <a:txBody>
                    <a:bodyPr/>
                    <a:lstStyle/>
                    <a:p>
                      <a:r>
                        <a:rPr lang="en-US" sz="1800" dirty="0"/>
                        <a:t>Milestone Group 1: Box trucks, vans, buses with two axles, yard tractors, light-duty package delivery vehicles</a:t>
                      </a:r>
                    </a:p>
                  </a:txBody>
                  <a:tcPr marL="61999" marR="61999" marT="31000" marB="31000" anchor="ctr">
                    <a:solidFill>
                      <a:schemeClr val="tx2">
                        <a:lumMod val="20000"/>
                        <a:lumOff val="80000"/>
                      </a:schemeClr>
                    </a:solidFill>
                  </a:tcPr>
                </a:tc>
                <a:tc>
                  <a:txBody>
                    <a:bodyPr/>
                    <a:lstStyle/>
                    <a:p>
                      <a:pPr algn="ctr"/>
                      <a:r>
                        <a:rPr lang="en-US" sz="1800" dirty="0"/>
                        <a:t>2025</a:t>
                      </a:r>
                    </a:p>
                  </a:txBody>
                  <a:tcPr marL="61999" marR="61999" marT="31000" marB="31000" anchor="ctr">
                    <a:solidFill>
                      <a:schemeClr val="tx2">
                        <a:lumMod val="20000"/>
                        <a:lumOff val="80000"/>
                      </a:schemeClr>
                    </a:solidFill>
                  </a:tcPr>
                </a:tc>
                <a:tc>
                  <a:txBody>
                    <a:bodyPr/>
                    <a:lstStyle/>
                    <a:p>
                      <a:pPr algn="ctr"/>
                      <a:r>
                        <a:rPr lang="en-US" sz="1800" dirty="0"/>
                        <a:t>2028</a:t>
                      </a:r>
                    </a:p>
                  </a:txBody>
                  <a:tcPr marL="61999" marR="61999" marT="31000" marB="31000" anchor="ctr">
                    <a:solidFill>
                      <a:schemeClr val="tx2">
                        <a:lumMod val="20000"/>
                        <a:lumOff val="80000"/>
                      </a:schemeClr>
                    </a:solidFill>
                  </a:tcPr>
                </a:tc>
                <a:tc>
                  <a:txBody>
                    <a:bodyPr/>
                    <a:lstStyle/>
                    <a:p>
                      <a:pPr algn="ctr"/>
                      <a:r>
                        <a:rPr lang="en-US" sz="1800" dirty="0"/>
                        <a:t>2031</a:t>
                      </a:r>
                    </a:p>
                  </a:txBody>
                  <a:tcPr marL="61999" marR="61999" marT="31000" marB="31000" anchor="ctr">
                    <a:solidFill>
                      <a:schemeClr val="tx2">
                        <a:lumMod val="20000"/>
                        <a:lumOff val="80000"/>
                      </a:schemeClr>
                    </a:solidFill>
                  </a:tcPr>
                </a:tc>
                <a:tc>
                  <a:txBody>
                    <a:bodyPr/>
                    <a:lstStyle/>
                    <a:p>
                      <a:pPr algn="ctr"/>
                      <a:r>
                        <a:rPr lang="en-US" sz="1800" dirty="0"/>
                        <a:t>2033</a:t>
                      </a:r>
                    </a:p>
                  </a:txBody>
                  <a:tcPr marL="61999" marR="61999" marT="31000" marB="31000" anchor="ctr">
                    <a:solidFill>
                      <a:schemeClr val="tx2">
                        <a:lumMod val="20000"/>
                        <a:lumOff val="80000"/>
                      </a:schemeClr>
                    </a:solidFill>
                  </a:tcPr>
                </a:tc>
                <a:tc>
                  <a:txBody>
                    <a:bodyPr/>
                    <a:lstStyle/>
                    <a:p>
                      <a:pPr algn="ctr"/>
                      <a:r>
                        <a:rPr lang="en-US" sz="1800" dirty="0"/>
                        <a:t>2035+</a:t>
                      </a:r>
                    </a:p>
                  </a:txBody>
                  <a:tcPr marL="61999" marR="61999" marT="31000" marB="31000" anchor="ctr">
                    <a:solidFill>
                      <a:schemeClr val="tx2">
                        <a:lumMod val="20000"/>
                        <a:lumOff val="80000"/>
                      </a:schemeClr>
                    </a:solidFill>
                  </a:tcPr>
                </a:tc>
                <a:extLst>
                  <a:ext uri="{0D108BD9-81ED-4DB2-BD59-A6C34878D82A}">
                    <a16:rowId xmlns:a16="http://schemas.microsoft.com/office/drawing/2014/main" val="3946270065"/>
                  </a:ext>
                </a:extLst>
              </a:tr>
              <a:tr h="794433">
                <a:tc>
                  <a:txBody>
                    <a:bodyPr/>
                    <a:lstStyle/>
                    <a:p>
                      <a:r>
                        <a:rPr lang="en-US" sz="1800" dirty="0"/>
                        <a:t>Milestone Group 2: Work trucks, day cab tractors, buses with three axles</a:t>
                      </a:r>
                    </a:p>
                  </a:txBody>
                  <a:tcPr marL="61999" marR="61999" marT="31000" marB="31000" anchor="ctr">
                    <a:solidFill>
                      <a:schemeClr val="tx2">
                        <a:lumMod val="20000"/>
                        <a:lumOff val="80000"/>
                      </a:schemeClr>
                    </a:solidFill>
                  </a:tcPr>
                </a:tc>
                <a:tc>
                  <a:txBody>
                    <a:bodyPr/>
                    <a:lstStyle/>
                    <a:p>
                      <a:pPr algn="ctr"/>
                      <a:r>
                        <a:rPr lang="en-US" sz="1800" dirty="0"/>
                        <a:t>2027</a:t>
                      </a:r>
                    </a:p>
                  </a:txBody>
                  <a:tcPr marL="61999" marR="61999" marT="31000" marB="31000" anchor="ctr">
                    <a:solidFill>
                      <a:schemeClr val="tx2">
                        <a:lumMod val="20000"/>
                        <a:lumOff val="80000"/>
                      </a:schemeClr>
                    </a:solidFill>
                  </a:tcPr>
                </a:tc>
                <a:tc>
                  <a:txBody>
                    <a:bodyPr/>
                    <a:lstStyle/>
                    <a:p>
                      <a:pPr algn="ctr"/>
                      <a:r>
                        <a:rPr lang="en-US" sz="1800"/>
                        <a:t>2030</a:t>
                      </a:r>
                    </a:p>
                  </a:txBody>
                  <a:tcPr marL="61999" marR="61999" marT="31000" marB="31000" anchor="ctr">
                    <a:solidFill>
                      <a:schemeClr val="tx2">
                        <a:lumMod val="20000"/>
                        <a:lumOff val="80000"/>
                      </a:schemeClr>
                    </a:solidFill>
                  </a:tcPr>
                </a:tc>
                <a:tc>
                  <a:txBody>
                    <a:bodyPr/>
                    <a:lstStyle/>
                    <a:p>
                      <a:pPr algn="ctr"/>
                      <a:r>
                        <a:rPr lang="en-US" sz="1800" dirty="0"/>
                        <a:t>2033</a:t>
                      </a:r>
                    </a:p>
                  </a:txBody>
                  <a:tcPr marL="61999" marR="61999" marT="31000" marB="31000" anchor="ctr">
                    <a:solidFill>
                      <a:schemeClr val="tx2">
                        <a:lumMod val="20000"/>
                        <a:lumOff val="80000"/>
                      </a:schemeClr>
                    </a:solidFill>
                  </a:tcPr>
                </a:tc>
                <a:tc>
                  <a:txBody>
                    <a:bodyPr/>
                    <a:lstStyle/>
                    <a:p>
                      <a:pPr algn="ctr"/>
                      <a:r>
                        <a:rPr lang="en-US" sz="1800" dirty="0"/>
                        <a:t>2036</a:t>
                      </a:r>
                    </a:p>
                  </a:txBody>
                  <a:tcPr marL="61999" marR="61999" marT="31000" marB="31000" anchor="ctr">
                    <a:solidFill>
                      <a:schemeClr val="tx2">
                        <a:lumMod val="20000"/>
                        <a:lumOff val="80000"/>
                      </a:schemeClr>
                    </a:solidFill>
                  </a:tcPr>
                </a:tc>
                <a:tc>
                  <a:txBody>
                    <a:bodyPr/>
                    <a:lstStyle/>
                    <a:p>
                      <a:pPr algn="ctr"/>
                      <a:r>
                        <a:rPr lang="en-US" sz="1800" dirty="0"/>
                        <a:t>2039+</a:t>
                      </a:r>
                    </a:p>
                  </a:txBody>
                  <a:tcPr marL="61999" marR="61999" marT="31000" marB="31000" anchor="ctr">
                    <a:solidFill>
                      <a:schemeClr val="tx2">
                        <a:lumMod val="20000"/>
                        <a:lumOff val="80000"/>
                      </a:schemeClr>
                    </a:solidFill>
                  </a:tcPr>
                </a:tc>
                <a:extLst>
                  <a:ext uri="{0D108BD9-81ED-4DB2-BD59-A6C34878D82A}">
                    <a16:rowId xmlns:a16="http://schemas.microsoft.com/office/drawing/2014/main" val="4096890424"/>
                  </a:ext>
                </a:extLst>
              </a:tr>
              <a:tr h="794433">
                <a:tc>
                  <a:txBody>
                    <a:bodyPr/>
                    <a:lstStyle/>
                    <a:p>
                      <a:r>
                        <a:rPr lang="en-US" sz="1800" dirty="0"/>
                        <a:t>Milestone Group 3: Sleeper cab tractors and specialty vehicles</a:t>
                      </a:r>
                    </a:p>
                  </a:txBody>
                  <a:tcPr marL="61999" marR="61999" marT="31000" marB="31000" anchor="ctr">
                    <a:solidFill>
                      <a:schemeClr val="tx2">
                        <a:lumMod val="20000"/>
                        <a:lumOff val="80000"/>
                      </a:schemeClr>
                    </a:solidFill>
                  </a:tcPr>
                </a:tc>
                <a:tc>
                  <a:txBody>
                    <a:bodyPr/>
                    <a:lstStyle/>
                    <a:p>
                      <a:pPr algn="ctr"/>
                      <a:r>
                        <a:rPr lang="en-US" sz="1800"/>
                        <a:t>2030</a:t>
                      </a:r>
                    </a:p>
                  </a:txBody>
                  <a:tcPr marL="61999" marR="61999" marT="31000" marB="31000" anchor="ctr">
                    <a:solidFill>
                      <a:schemeClr val="tx2">
                        <a:lumMod val="20000"/>
                        <a:lumOff val="80000"/>
                      </a:schemeClr>
                    </a:solidFill>
                  </a:tcPr>
                </a:tc>
                <a:tc>
                  <a:txBody>
                    <a:bodyPr/>
                    <a:lstStyle/>
                    <a:p>
                      <a:pPr algn="ctr"/>
                      <a:r>
                        <a:rPr lang="en-US" sz="1800"/>
                        <a:t>2033</a:t>
                      </a:r>
                    </a:p>
                  </a:txBody>
                  <a:tcPr marL="61999" marR="61999" marT="31000" marB="31000" anchor="ctr">
                    <a:solidFill>
                      <a:schemeClr val="tx2">
                        <a:lumMod val="20000"/>
                        <a:lumOff val="80000"/>
                      </a:schemeClr>
                    </a:solidFill>
                  </a:tcPr>
                </a:tc>
                <a:tc>
                  <a:txBody>
                    <a:bodyPr/>
                    <a:lstStyle/>
                    <a:p>
                      <a:pPr algn="ctr"/>
                      <a:r>
                        <a:rPr lang="en-US" sz="1800"/>
                        <a:t>2036</a:t>
                      </a:r>
                    </a:p>
                  </a:txBody>
                  <a:tcPr marL="61999" marR="61999" marT="31000" marB="31000" anchor="ctr">
                    <a:solidFill>
                      <a:schemeClr val="tx2">
                        <a:lumMod val="20000"/>
                        <a:lumOff val="80000"/>
                      </a:schemeClr>
                    </a:solidFill>
                  </a:tcPr>
                </a:tc>
                <a:tc>
                  <a:txBody>
                    <a:bodyPr/>
                    <a:lstStyle/>
                    <a:p>
                      <a:pPr algn="ctr"/>
                      <a:r>
                        <a:rPr lang="en-US" sz="1800" dirty="0"/>
                        <a:t>2039</a:t>
                      </a:r>
                    </a:p>
                  </a:txBody>
                  <a:tcPr marL="61999" marR="61999" marT="31000" marB="31000" anchor="ctr">
                    <a:solidFill>
                      <a:schemeClr val="tx2">
                        <a:lumMod val="20000"/>
                        <a:lumOff val="80000"/>
                      </a:schemeClr>
                    </a:solidFill>
                  </a:tcPr>
                </a:tc>
                <a:tc>
                  <a:txBody>
                    <a:bodyPr/>
                    <a:lstStyle/>
                    <a:p>
                      <a:pPr algn="ctr"/>
                      <a:r>
                        <a:rPr lang="en-US" sz="1800" dirty="0"/>
                        <a:t>2042+</a:t>
                      </a:r>
                    </a:p>
                  </a:txBody>
                  <a:tcPr marL="61999" marR="61999" marT="31000" marB="31000" anchor="ctr">
                    <a:solidFill>
                      <a:schemeClr val="tx2">
                        <a:lumMod val="20000"/>
                        <a:lumOff val="80000"/>
                      </a:schemeClr>
                    </a:solidFill>
                  </a:tcPr>
                </a:tc>
                <a:extLst>
                  <a:ext uri="{0D108BD9-81ED-4DB2-BD59-A6C34878D82A}">
                    <a16:rowId xmlns:a16="http://schemas.microsoft.com/office/drawing/2014/main" val="1430790967"/>
                  </a:ext>
                </a:extLst>
              </a:tr>
            </a:tbl>
          </a:graphicData>
        </a:graphic>
      </p:graphicFrame>
      <p:pic>
        <p:nvPicPr>
          <p:cNvPr id="8" name="Picture 7">
            <a:extLst>
              <a:ext uri="{FF2B5EF4-FFF2-40B4-BE49-F238E27FC236}">
                <a16:creationId xmlns:a16="http://schemas.microsoft.com/office/drawing/2014/main" id="{5D63F041-CB60-6A76-337F-8616E605015B}"/>
              </a:ext>
            </a:extLst>
          </p:cNvPr>
          <p:cNvPicPr>
            <a:picLocks noChangeAspect="1"/>
          </p:cNvPicPr>
          <p:nvPr/>
        </p:nvPicPr>
        <p:blipFill rotWithShape="1">
          <a:blip r:embed="rId3">
            <a:clrChange>
              <a:clrFrom>
                <a:srgbClr val="FFFFFF"/>
              </a:clrFrom>
              <a:clrTo>
                <a:srgbClr val="FFFFFF">
                  <a:alpha val="0"/>
                </a:srgbClr>
              </a:clrTo>
            </a:clrChange>
          </a:blip>
          <a:srcRect l="67780" t="67230" r="9152" b="14060"/>
          <a:stretch/>
        </p:blipFill>
        <p:spPr>
          <a:xfrm>
            <a:off x="746760" y="1484035"/>
            <a:ext cx="5349240" cy="1425934"/>
          </a:xfrm>
          <a:prstGeom prst="rect">
            <a:avLst/>
          </a:prstGeom>
        </p:spPr>
      </p:pic>
    </p:spTree>
    <p:extLst>
      <p:ext uri="{BB962C8B-B14F-4D97-AF65-F5344CB8AC3E}">
        <p14:creationId xmlns:p14="http://schemas.microsoft.com/office/powerpoint/2010/main" val="93197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Fleets (ACF)</a:t>
            </a:r>
          </a:p>
        </p:txBody>
      </p:sp>
      <p:sp>
        <p:nvSpPr>
          <p:cNvPr id="6" name="TextBox 5">
            <a:extLst>
              <a:ext uri="{FF2B5EF4-FFF2-40B4-BE49-F238E27FC236}">
                <a16:creationId xmlns:a16="http://schemas.microsoft.com/office/drawing/2014/main" id="{BD41591E-DFA0-D54A-2AB0-ECCC1A6D6D76}"/>
              </a:ext>
            </a:extLst>
          </p:cNvPr>
          <p:cNvSpPr txBox="1"/>
          <p:nvPr/>
        </p:nvSpPr>
        <p:spPr>
          <a:xfrm>
            <a:off x="838200" y="1690688"/>
            <a:ext cx="9894570" cy="2246769"/>
          </a:xfrm>
          <a:prstGeom prst="rect">
            <a:avLst/>
          </a:prstGeom>
          <a:noFill/>
        </p:spPr>
        <p:txBody>
          <a:bodyPr wrap="square">
            <a:spAutoFit/>
          </a:bodyPr>
          <a:lstStyle/>
          <a:p>
            <a:pPr marL="285750" indent="-285750">
              <a:buFont typeface="Arial" panose="020B0604020202020204" pitchFamily="34" charset="0"/>
              <a:buChar char="•"/>
            </a:pPr>
            <a:r>
              <a:rPr lang="en-US" sz="2800" dirty="0"/>
              <a:t>Reporting Dates:</a:t>
            </a:r>
          </a:p>
          <a:p>
            <a:pPr marL="742950" lvl="1" indent="-285750">
              <a:buFont typeface="Arial" panose="020B0604020202020204" pitchFamily="34" charset="0"/>
              <a:buChar char="•"/>
            </a:pPr>
            <a:r>
              <a:rPr lang="en-US" sz="2800" dirty="0"/>
              <a:t>Drayage (all legacy) - December 31, 2023</a:t>
            </a:r>
          </a:p>
          <a:p>
            <a:pPr marL="742950" lvl="1" indent="-285750">
              <a:buFont typeface="Arial" panose="020B0604020202020204" pitchFamily="34" charset="0"/>
              <a:buChar char="•"/>
            </a:pPr>
            <a:r>
              <a:rPr lang="en-US" sz="2800" dirty="0"/>
              <a:t>State and Local Government Fleets - April 1, 2024</a:t>
            </a:r>
          </a:p>
          <a:p>
            <a:pPr marL="742950" lvl="1" indent="-285750">
              <a:buFont typeface="Arial" panose="020B0604020202020204" pitchFamily="34" charset="0"/>
              <a:buChar char="•"/>
            </a:pPr>
            <a:r>
              <a:rPr lang="en-US" sz="2800" dirty="0"/>
              <a:t>High Priority Fleets - February 1, 2024</a:t>
            </a:r>
          </a:p>
          <a:p>
            <a:pPr marL="742950" lvl="1" indent="-285750">
              <a:buFont typeface="Arial" panose="020B0604020202020204" pitchFamily="34" charset="0"/>
              <a:buChar char="•"/>
            </a:pPr>
            <a:r>
              <a:rPr lang="en-US" sz="2800" dirty="0"/>
              <a:t>Fleet changes need to be reported within 30 days.</a:t>
            </a:r>
          </a:p>
        </p:txBody>
      </p:sp>
    </p:spTree>
    <p:extLst>
      <p:ext uri="{BB962C8B-B14F-4D97-AF65-F5344CB8AC3E}">
        <p14:creationId xmlns:p14="http://schemas.microsoft.com/office/powerpoint/2010/main" val="203437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Fleets (ACF)</a:t>
            </a:r>
          </a:p>
        </p:txBody>
      </p:sp>
      <p:sp>
        <p:nvSpPr>
          <p:cNvPr id="6" name="TextBox 5">
            <a:extLst>
              <a:ext uri="{FF2B5EF4-FFF2-40B4-BE49-F238E27FC236}">
                <a16:creationId xmlns:a16="http://schemas.microsoft.com/office/drawing/2014/main" id="{BD41591E-DFA0-D54A-2AB0-ECCC1A6D6D76}"/>
              </a:ext>
            </a:extLst>
          </p:cNvPr>
          <p:cNvSpPr txBox="1"/>
          <p:nvPr/>
        </p:nvSpPr>
        <p:spPr>
          <a:xfrm>
            <a:off x="838200" y="1690688"/>
            <a:ext cx="10317480" cy="2246769"/>
          </a:xfrm>
          <a:prstGeom prst="rect">
            <a:avLst/>
          </a:prstGeom>
          <a:noFill/>
        </p:spPr>
        <p:txBody>
          <a:bodyPr wrap="square">
            <a:spAutoFit/>
          </a:bodyPr>
          <a:lstStyle/>
          <a:p>
            <a:pPr marL="285750" indent="-285750">
              <a:buFont typeface="Arial" panose="020B0604020202020204" pitchFamily="34" charset="0"/>
              <a:buChar char="•"/>
            </a:pPr>
            <a:r>
              <a:rPr lang="en-US" sz="2800" dirty="0"/>
              <a:t>Resources:</a:t>
            </a:r>
          </a:p>
          <a:p>
            <a:pPr marL="742950" lvl="1" indent="-285750">
              <a:buFont typeface="Arial" panose="020B0604020202020204" pitchFamily="34" charset="0"/>
              <a:buChar char="•"/>
            </a:pPr>
            <a:r>
              <a:rPr lang="en-US" sz="2800" dirty="0"/>
              <a:t>ACF webpage: arb.ca.gov/our-work/programs/advanced-clean-fleets</a:t>
            </a:r>
          </a:p>
          <a:p>
            <a:pPr marL="742950" lvl="1" indent="-285750">
              <a:buFont typeface="Arial" panose="020B0604020202020204" pitchFamily="34" charset="0"/>
              <a:buChar char="•"/>
            </a:pPr>
            <a:r>
              <a:rPr lang="en-US" sz="2800" dirty="0"/>
              <a:t>ACF email: zevfleet@arb.ca.gov</a:t>
            </a:r>
          </a:p>
          <a:p>
            <a:pPr marL="742950" lvl="1" indent="-285750">
              <a:buFont typeface="Arial" panose="020B0604020202020204" pitchFamily="34" charset="0"/>
              <a:buChar char="•"/>
            </a:pPr>
            <a:r>
              <a:rPr lang="en-US" sz="2800" dirty="0"/>
              <a:t>Truckstop homepage: arb.ca.gov/truckstop</a:t>
            </a:r>
          </a:p>
          <a:p>
            <a:pPr marL="742950" lvl="1" indent="-285750">
              <a:buFont typeface="Arial" panose="020B0604020202020204" pitchFamily="34" charset="0"/>
              <a:buChar char="•"/>
            </a:pPr>
            <a:r>
              <a:rPr lang="en-US" sz="2800" dirty="0"/>
              <a:t>Hotline: 1-866-634-3735</a:t>
            </a:r>
          </a:p>
        </p:txBody>
      </p:sp>
    </p:spTree>
    <p:extLst>
      <p:ext uri="{BB962C8B-B14F-4D97-AF65-F5344CB8AC3E}">
        <p14:creationId xmlns:p14="http://schemas.microsoft.com/office/powerpoint/2010/main" val="67225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A1B-2530-4D8D-AF9D-1AB61F0C0B52}"/>
              </a:ext>
            </a:extLst>
          </p:cNvPr>
          <p:cNvSpPr>
            <a:spLocks noGrp="1"/>
          </p:cNvSpPr>
          <p:nvPr>
            <p:ph type="title"/>
          </p:nvPr>
        </p:nvSpPr>
        <p:spPr>
          <a:xfrm>
            <a:off x="4460033" y="1709738"/>
            <a:ext cx="6887416" cy="2852737"/>
          </a:xfrm>
        </p:spPr>
        <p:txBody>
          <a:bodyPr>
            <a:normAutofit/>
          </a:bodyPr>
          <a:lstStyle/>
          <a:p>
            <a:r>
              <a:rPr lang="en-US" b="1" dirty="0"/>
              <a:t>Infrastructure &amp; generation </a:t>
            </a:r>
            <a:r>
              <a:rPr lang="en-US" dirty="0"/>
              <a:t>are critical</a:t>
            </a:r>
          </a:p>
        </p:txBody>
      </p:sp>
      <p:sp>
        <p:nvSpPr>
          <p:cNvPr id="4" name="Text Placeholder 3">
            <a:extLst>
              <a:ext uri="{FF2B5EF4-FFF2-40B4-BE49-F238E27FC236}">
                <a16:creationId xmlns:a16="http://schemas.microsoft.com/office/drawing/2014/main" id="{539A827B-A00C-579A-3FC4-CE548D5643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954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energy consumption&#10;&#10;Description automatically generated with low confidence">
            <a:extLst>
              <a:ext uri="{FF2B5EF4-FFF2-40B4-BE49-F238E27FC236}">
                <a16:creationId xmlns:a16="http://schemas.microsoft.com/office/drawing/2014/main" id="{6BB8A3DE-D883-2194-7681-5B54CAA506D8}"/>
              </a:ext>
            </a:extLst>
          </p:cNvPr>
          <p:cNvPicPr>
            <a:picLocks noChangeAspect="1"/>
          </p:cNvPicPr>
          <p:nvPr/>
        </p:nvPicPr>
        <p:blipFill rotWithShape="1">
          <a:blip r:embed="rId3">
            <a:clrChange>
              <a:clrFrom>
                <a:srgbClr val="FFFFFF"/>
              </a:clrFrom>
              <a:clrTo>
                <a:srgbClr val="FFFFFF">
                  <a:alpha val="0"/>
                </a:srgbClr>
              </a:clrTo>
            </a:clrChange>
          </a:blip>
          <a:srcRect b="22265"/>
          <a:stretch/>
        </p:blipFill>
        <p:spPr>
          <a:xfrm>
            <a:off x="-138541" y="259846"/>
            <a:ext cx="9156811" cy="5917103"/>
          </a:xfrm>
          <a:prstGeom prst="rect">
            <a:avLst/>
          </a:prstGeom>
        </p:spPr>
      </p:pic>
      <p:sp>
        <p:nvSpPr>
          <p:cNvPr id="2" name="TextBox 1">
            <a:extLst>
              <a:ext uri="{FF2B5EF4-FFF2-40B4-BE49-F238E27FC236}">
                <a16:creationId xmlns:a16="http://schemas.microsoft.com/office/drawing/2014/main" id="{9F7CCD04-A404-C6A6-5EBF-F6B2BA4D2E73}"/>
              </a:ext>
            </a:extLst>
          </p:cNvPr>
          <p:cNvSpPr txBox="1"/>
          <p:nvPr/>
        </p:nvSpPr>
        <p:spPr>
          <a:xfrm>
            <a:off x="838200" y="6185098"/>
            <a:ext cx="9729787" cy="523220"/>
          </a:xfrm>
          <a:prstGeom prst="rect">
            <a:avLst/>
          </a:prstGeom>
          <a:noFill/>
        </p:spPr>
        <p:txBody>
          <a:bodyPr wrap="square">
            <a:spAutoFit/>
          </a:bodyPr>
          <a:lstStyle/>
          <a:p>
            <a:r>
              <a:rPr lang="en-US" sz="1400" dirty="0"/>
              <a:t>*US Energy Information Administration (https://www.eia.gov/energyexplained/us-energy-facts/images/consumption-by-source-and-sector.pdf)</a:t>
            </a:r>
          </a:p>
        </p:txBody>
      </p:sp>
    </p:spTree>
    <p:extLst>
      <p:ext uri="{BB962C8B-B14F-4D97-AF65-F5344CB8AC3E}">
        <p14:creationId xmlns:p14="http://schemas.microsoft.com/office/powerpoint/2010/main" val="212588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ADFD3-F403-06D9-594F-07177B406CCB}"/>
              </a:ext>
            </a:extLst>
          </p:cNvPr>
          <p:cNvPicPr>
            <a:picLocks noChangeAspect="1"/>
          </p:cNvPicPr>
          <p:nvPr/>
        </p:nvPicPr>
        <p:blipFill rotWithShape="1">
          <a:blip r:embed="rId3">
            <a:clrChange>
              <a:clrFrom>
                <a:srgbClr val="FFFFFF"/>
              </a:clrFrom>
              <a:clrTo>
                <a:srgbClr val="FFFFFF">
                  <a:alpha val="0"/>
                </a:srgbClr>
              </a:clrTo>
            </a:clrChange>
          </a:blip>
          <a:srcRect l="1819" t="827" r="922" b="1548"/>
          <a:stretch/>
        </p:blipFill>
        <p:spPr>
          <a:xfrm>
            <a:off x="2979299" y="1281811"/>
            <a:ext cx="7145972" cy="4787519"/>
          </a:xfrm>
          <a:prstGeom prst="rect">
            <a:avLst/>
          </a:prstGeom>
        </p:spPr>
      </p:pic>
      <p:sp>
        <p:nvSpPr>
          <p:cNvPr id="2" name="Title 1">
            <a:extLst>
              <a:ext uri="{FF2B5EF4-FFF2-40B4-BE49-F238E27FC236}">
                <a16:creationId xmlns:a16="http://schemas.microsoft.com/office/drawing/2014/main" id="{25A694D0-CAAF-E2A7-E5F4-2AE9CCE8B931}"/>
              </a:ext>
            </a:extLst>
          </p:cNvPr>
          <p:cNvSpPr>
            <a:spLocks noGrp="1"/>
          </p:cNvSpPr>
          <p:nvPr>
            <p:ph type="title"/>
          </p:nvPr>
        </p:nvSpPr>
        <p:spPr/>
        <p:txBody>
          <a:bodyPr/>
          <a:lstStyle/>
          <a:p>
            <a:r>
              <a:rPr lang="en-US" dirty="0"/>
              <a:t>Electrification Demands</a:t>
            </a:r>
          </a:p>
        </p:txBody>
      </p:sp>
      <p:sp>
        <p:nvSpPr>
          <p:cNvPr id="5" name="TextBox 4">
            <a:extLst>
              <a:ext uri="{FF2B5EF4-FFF2-40B4-BE49-F238E27FC236}">
                <a16:creationId xmlns:a16="http://schemas.microsoft.com/office/drawing/2014/main" id="{DE7BA028-B880-C000-759D-B7CF480C0283}"/>
              </a:ext>
            </a:extLst>
          </p:cNvPr>
          <p:cNvSpPr txBox="1"/>
          <p:nvPr/>
        </p:nvSpPr>
        <p:spPr>
          <a:xfrm>
            <a:off x="838200" y="6185098"/>
            <a:ext cx="9729787" cy="307777"/>
          </a:xfrm>
          <a:prstGeom prst="rect">
            <a:avLst/>
          </a:prstGeom>
          <a:noFill/>
        </p:spPr>
        <p:txBody>
          <a:bodyPr wrap="square">
            <a:spAutoFit/>
          </a:bodyPr>
          <a:lstStyle/>
          <a:p>
            <a:r>
              <a:rPr lang="en-US" sz="1400" dirty="0"/>
              <a:t>*National Renewable Energy Laboratory (https://www.nrel.gov/news/program/2018/analysis-demand-side-electrification-futures.html)</a:t>
            </a:r>
          </a:p>
        </p:txBody>
      </p:sp>
    </p:spTree>
    <p:extLst>
      <p:ext uri="{BB962C8B-B14F-4D97-AF65-F5344CB8AC3E}">
        <p14:creationId xmlns:p14="http://schemas.microsoft.com/office/powerpoint/2010/main" val="257765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A1B-2530-4D8D-AF9D-1AB61F0C0B52}"/>
              </a:ext>
            </a:extLst>
          </p:cNvPr>
          <p:cNvSpPr>
            <a:spLocks noGrp="1"/>
          </p:cNvSpPr>
          <p:nvPr>
            <p:ph type="title"/>
          </p:nvPr>
        </p:nvSpPr>
        <p:spPr/>
        <p:txBody>
          <a:bodyPr/>
          <a:lstStyle/>
          <a:p>
            <a:r>
              <a:rPr lang="en-US" dirty="0"/>
              <a:t>What are </a:t>
            </a:r>
            <a:r>
              <a:rPr lang="en-US" b="1" dirty="0"/>
              <a:t>Clean Cities </a:t>
            </a:r>
            <a:r>
              <a:rPr lang="en-US" dirty="0"/>
              <a:t>Coalitions?</a:t>
            </a:r>
          </a:p>
        </p:txBody>
      </p:sp>
      <p:sp>
        <p:nvSpPr>
          <p:cNvPr id="9" name="Text Placeholder 8">
            <a:extLst>
              <a:ext uri="{FF2B5EF4-FFF2-40B4-BE49-F238E27FC236}">
                <a16:creationId xmlns:a16="http://schemas.microsoft.com/office/drawing/2014/main" id="{403A7F97-0200-CC26-D481-E315D7F447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05368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screenshot, number, font&#10;&#10;Description automatically generated">
            <a:extLst>
              <a:ext uri="{FF2B5EF4-FFF2-40B4-BE49-F238E27FC236}">
                <a16:creationId xmlns:a16="http://schemas.microsoft.com/office/drawing/2014/main" id="{5A75EC04-1AE4-3A1E-7D55-18B5BC4F6CC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9580" y="169038"/>
            <a:ext cx="7525534" cy="6576996"/>
          </a:xfrm>
          <a:prstGeom prst="rect">
            <a:avLst/>
          </a:prstGeom>
        </p:spPr>
      </p:pic>
    </p:spTree>
    <p:extLst>
      <p:ext uri="{BB962C8B-B14F-4D97-AF65-F5344CB8AC3E}">
        <p14:creationId xmlns:p14="http://schemas.microsoft.com/office/powerpoint/2010/main" val="40578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creenshot, diagram, colorfulness&#10;&#10;Description automatically generated">
            <a:extLst>
              <a:ext uri="{FF2B5EF4-FFF2-40B4-BE49-F238E27FC236}">
                <a16:creationId xmlns:a16="http://schemas.microsoft.com/office/drawing/2014/main" id="{135D5AF7-C8B9-6FFB-6F7B-1FF832E40E7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0350" y="321569"/>
            <a:ext cx="9438250" cy="6364150"/>
          </a:xfrm>
          <a:prstGeom prst="rect">
            <a:avLst/>
          </a:prstGeom>
        </p:spPr>
      </p:pic>
    </p:spTree>
    <p:extLst>
      <p:ext uri="{BB962C8B-B14F-4D97-AF65-F5344CB8AC3E}">
        <p14:creationId xmlns:p14="http://schemas.microsoft.com/office/powerpoint/2010/main" val="2571526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202FFD-0E84-642C-F748-B3D58A18FC1C}"/>
              </a:ext>
            </a:extLst>
          </p:cNvPr>
          <p:cNvPicPr>
            <a:picLocks noChangeAspect="1"/>
          </p:cNvPicPr>
          <p:nvPr/>
        </p:nvPicPr>
        <p:blipFill rotWithShape="1">
          <a:blip r:embed="rId2"/>
          <a:srcRect l="14388" t="36970" r="18418" b="10805"/>
          <a:stretch/>
        </p:blipFill>
        <p:spPr>
          <a:xfrm>
            <a:off x="0" y="1530220"/>
            <a:ext cx="12192000" cy="5327780"/>
          </a:xfrm>
          <a:prstGeom prst="rect">
            <a:avLst/>
          </a:prstGeom>
        </p:spPr>
      </p:pic>
      <p:sp>
        <p:nvSpPr>
          <p:cNvPr id="4" name="Title 3">
            <a:extLst>
              <a:ext uri="{FF2B5EF4-FFF2-40B4-BE49-F238E27FC236}">
                <a16:creationId xmlns:a16="http://schemas.microsoft.com/office/drawing/2014/main" id="{291D77E0-BA72-83A4-314C-5DB8D38A7197}"/>
              </a:ext>
            </a:extLst>
          </p:cNvPr>
          <p:cNvSpPr>
            <a:spLocks noGrp="1"/>
          </p:cNvSpPr>
          <p:nvPr>
            <p:ph type="title"/>
          </p:nvPr>
        </p:nvSpPr>
        <p:spPr/>
        <p:txBody>
          <a:bodyPr/>
          <a:lstStyle/>
          <a:p>
            <a:r>
              <a:rPr lang="en-US" dirty="0"/>
              <a:t>EVCS Permit Streamlining – AB 1237/970</a:t>
            </a:r>
          </a:p>
        </p:txBody>
      </p:sp>
    </p:spTree>
    <p:extLst>
      <p:ext uri="{BB962C8B-B14F-4D97-AF65-F5344CB8AC3E}">
        <p14:creationId xmlns:p14="http://schemas.microsoft.com/office/powerpoint/2010/main" val="354058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7E208-23C0-5DEE-EC73-00177C7CB506}"/>
              </a:ext>
            </a:extLst>
          </p:cNvPr>
          <p:cNvSpPr>
            <a:spLocks noGrp="1"/>
          </p:cNvSpPr>
          <p:nvPr>
            <p:ph type="title"/>
          </p:nvPr>
        </p:nvSpPr>
        <p:spPr/>
        <p:txBody>
          <a:bodyPr/>
          <a:lstStyle/>
          <a:p>
            <a:r>
              <a:rPr lang="en-US" sz="4400" dirty="0"/>
              <a:t>FHWA – Alternative Fuel Corridors</a:t>
            </a:r>
            <a:endParaRPr lang="en-US" dirty="0"/>
          </a:p>
        </p:txBody>
      </p:sp>
      <p:pic>
        <p:nvPicPr>
          <p:cNvPr id="7" name="Picture 6">
            <a:extLst>
              <a:ext uri="{FF2B5EF4-FFF2-40B4-BE49-F238E27FC236}">
                <a16:creationId xmlns:a16="http://schemas.microsoft.com/office/drawing/2014/main" id="{B8A9AED7-8A34-DCEA-545E-236756F09CE9}"/>
              </a:ext>
            </a:extLst>
          </p:cNvPr>
          <p:cNvPicPr>
            <a:picLocks noChangeAspect="1"/>
          </p:cNvPicPr>
          <p:nvPr/>
        </p:nvPicPr>
        <p:blipFill rotWithShape="1">
          <a:blip r:embed="rId3"/>
          <a:srcRect l="8395" t="43524" r="33378" b="11220"/>
          <a:stretch/>
        </p:blipFill>
        <p:spPr>
          <a:xfrm>
            <a:off x="0" y="1530221"/>
            <a:ext cx="12192000" cy="5327779"/>
          </a:xfrm>
          <a:prstGeom prst="rect">
            <a:avLst/>
          </a:prstGeom>
        </p:spPr>
      </p:pic>
    </p:spTree>
    <p:extLst>
      <p:ext uri="{BB962C8B-B14F-4D97-AF65-F5344CB8AC3E}">
        <p14:creationId xmlns:p14="http://schemas.microsoft.com/office/powerpoint/2010/main" val="425290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F131-420F-6838-C7FA-76065D9E880A}"/>
              </a:ext>
            </a:extLst>
          </p:cNvPr>
          <p:cNvSpPr>
            <a:spLocks noGrp="1"/>
          </p:cNvSpPr>
          <p:nvPr>
            <p:ph type="title"/>
          </p:nvPr>
        </p:nvSpPr>
        <p:spPr/>
        <p:txBody>
          <a:bodyPr/>
          <a:lstStyle/>
          <a:p>
            <a:r>
              <a:rPr lang="en-US" dirty="0"/>
              <a:t>NEVI Program</a:t>
            </a:r>
          </a:p>
        </p:txBody>
      </p:sp>
      <p:sp>
        <p:nvSpPr>
          <p:cNvPr id="3" name="Content Placeholder 2">
            <a:extLst>
              <a:ext uri="{FF2B5EF4-FFF2-40B4-BE49-F238E27FC236}">
                <a16:creationId xmlns:a16="http://schemas.microsoft.com/office/drawing/2014/main" id="{9F4951C3-D9B6-D18B-BAC8-CA40ED5574F9}"/>
              </a:ext>
            </a:extLst>
          </p:cNvPr>
          <p:cNvSpPr>
            <a:spLocks noGrp="1"/>
          </p:cNvSpPr>
          <p:nvPr>
            <p:ph idx="1"/>
          </p:nvPr>
        </p:nvSpPr>
        <p:spPr/>
        <p:txBody>
          <a:bodyPr/>
          <a:lstStyle/>
          <a:p>
            <a:r>
              <a:rPr lang="en-US" dirty="0"/>
              <a:t>National Electric Vehicle Infrastructure (NEVI) Formula Program</a:t>
            </a:r>
          </a:p>
          <a:p>
            <a:r>
              <a:rPr lang="en-US" dirty="0"/>
              <a:t>$5 billion Federal program, dedicated funding to states</a:t>
            </a:r>
          </a:p>
          <a:p>
            <a:r>
              <a:rPr lang="en-US" dirty="0"/>
              <a:t>CA - $384 million over 5 years</a:t>
            </a:r>
          </a:p>
          <a:p>
            <a:r>
              <a:rPr lang="en-US" dirty="0"/>
              <a:t>Interconnected network of DC fast chargers along the National Highway Systems</a:t>
            </a:r>
          </a:p>
          <a:p>
            <a:r>
              <a:rPr lang="en-US" dirty="0"/>
              <a:t>Money for charging network operators</a:t>
            </a:r>
          </a:p>
          <a:p>
            <a:endParaRPr lang="en-US" dirty="0"/>
          </a:p>
        </p:txBody>
      </p:sp>
    </p:spTree>
    <p:extLst>
      <p:ext uri="{BB962C8B-B14F-4D97-AF65-F5344CB8AC3E}">
        <p14:creationId xmlns:p14="http://schemas.microsoft.com/office/powerpoint/2010/main" val="9510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F131-420F-6838-C7FA-76065D9E880A}"/>
              </a:ext>
            </a:extLst>
          </p:cNvPr>
          <p:cNvSpPr>
            <a:spLocks noGrp="1"/>
          </p:cNvSpPr>
          <p:nvPr>
            <p:ph type="title"/>
          </p:nvPr>
        </p:nvSpPr>
        <p:spPr/>
        <p:txBody>
          <a:bodyPr/>
          <a:lstStyle/>
          <a:p>
            <a:r>
              <a:rPr lang="en-US" dirty="0"/>
              <a:t>Hydrogen Corridor Planning – H2LA</a:t>
            </a:r>
          </a:p>
        </p:txBody>
      </p:sp>
      <p:sp>
        <p:nvSpPr>
          <p:cNvPr id="3" name="Content Placeholder 2">
            <a:extLst>
              <a:ext uri="{FF2B5EF4-FFF2-40B4-BE49-F238E27FC236}">
                <a16:creationId xmlns:a16="http://schemas.microsoft.com/office/drawing/2014/main" id="{9F4951C3-D9B6-D18B-BAC8-CA40ED5574F9}"/>
              </a:ext>
            </a:extLst>
          </p:cNvPr>
          <p:cNvSpPr>
            <a:spLocks noGrp="1"/>
          </p:cNvSpPr>
          <p:nvPr>
            <p:ph idx="1"/>
          </p:nvPr>
        </p:nvSpPr>
        <p:spPr/>
        <p:txBody>
          <a:bodyPr/>
          <a:lstStyle/>
          <a:p>
            <a:r>
              <a:rPr lang="en-US" dirty="0"/>
              <a:t>Hydrogen station planning along the Interstate 10 corridor, Houston to Port of Los Angeles</a:t>
            </a:r>
          </a:p>
          <a:p>
            <a:r>
              <a:rPr lang="en-US" dirty="0"/>
              <a:t>Partnership with Nikola, GTI Energy, other coalitions</a:t>
            </a:r>
          </a:p>
          <a:p>
            <a:r>
              <a:rPr lang="en-US" dirty="0"/>
              <a:t>Planning for deployment of H2 stations</a:t>
            </a:r>
          </a:p>
          <a:p>
            <a:r>
              <a:rPr lang="en-US" dirty="0"/>
              <a:t>Coalition role: local engagement</a:t>
            </a:r>
          </a:p>
        </p:txBody>
      </p:sp>
    </p:spTree>
    <p:extLst>
      <p:ext uri="{BB962C8B-B14F-4D97-AF65-F5344CB8AC3E}">
        <p14:creationId xmlns:p14="http://schemas.microsoft.com/office/powerpoint/2010/main" val="1742597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A1B-2530-4D8D-AF9D-1AB61F0C0B52}"/>
              </a:ext>
            </a:extLst>
          </p:cNvPr>
          <p:cNvSpPr>
            <a:spLocks noGrp="1"/>
          </p:cNvSpPr>
          <p:nvPr>
            <p:ph type="title"/>
          </p:nvPr>
        </p:nvSpPr>
        <p:spPr>
          <a:xfrm>
            <a:off x="4460033" y="1709738"/>
            <a:ext cx="6887416" cy="2852737"/>
          </a:xfrm>
        </p:spPr>
        <p:txBody>
          <a:bodyPr>
            <a:normAutofit/>
          </a:bodyPr>
          <a:lstStyle/>
          <a:p>
            <a:r>
              <a:rPr lang="en-US" dirty="0"/>
              <a:t>Operating ZEVs </a:t>
            </a:r>
            <a:r>
              <a:rPr lang="en-US" b="1" dirty="0"/>
              <a:t>is different.</a:t>
            </a:r>
            <a:endParaRPr lang="en-US" dirty="0"/>
          </a:p>
        </p:txBody>
      </p:sp>
      <p:sp>
        <p:nvSpPr>
          <p:cNvPr id="4" name="Text Placeholder 3">
            <a:extLst>
              <a:ext uri="{FF2B5EF4-FFF2-40B4-BE49-F238E27FC236}">
                <a16:creationId xmlns:a16="http://schemas.microsoft.com/office/drawing/2014/main" id="{539A827B-A00C-579A-3FC4-CE548D5643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7952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F3EF-8095-C28A-75FA-31390568F4B9}"/>
              </a:ext>
            </a:extLst>
          </p:cNvPr>
          <p:cNvSpPr>
            <a:spLocks noGrp="1"/>
          </p:cNvSpPr>
          <p:nvPr>
            <p:ph type="title"/>
          </p:nvPr>
        </p:nvSpPr>
        <p:spPr/>
        <p:txBody>
          <a:bodyPr/>
          <a:lstStyle/>
          <a:p>
            <a:r>
              <a:rPr lang="en-US" dirty="0"/>
              <a:t>Vehicles are different</a:t>
            </a:r>
          </a:p>
        </p:txBody>
      </p:sp>
      <p:sp>
        <p:nvSpPr>
          <p:cNvPr id="3" name="Content Placeholder 2">
            <a:extLst>
              <a:ext uri="{FF2B5EF4-FFF2-40B4-BE49-F238E27FC236}">
                <a16:creationId xmlns:a16="http://schemas.microsoft.com/office/drawing/2014/main" id="{F82D869E-3CD3-2A37-E97D-E080EE1744EC}"/>
              </a:ext>
            </a:extLst>
          </p:cNvPr>
          <p:cNvSpPr>
            <a:spLocks noGrp="1"/>
          </p:cNvSpPr>
          <p:nvPr>
            <p:ph idx="1"/>
          </p:nvPr>
        </p:nvSpPr>
        <p:spPr/>
        <p:txBody>
          <a:bodyPr/>
          <a:lstStyle/>
          <a:p>
            <a:r>
              <a:rPr lang="en-US" dirty="0"/>
              <a:t>HD vehicles have big batteries</a:t>
            </a:r>
          </a:p>
          <a:p>
            <a:r>
              <a:rPr lang="en-US" dirty="0"/>
              <a:t>Vehicles charge or fuel at varying rates, dependent on many factors</a:t>
            </a:r>
          </a:p>
          <a:p>
            <a:r>
              <a:rPr lang="en-US" dirty="0"/>
              <a:t>Weather can impact EV range significantly</a:t>
            </a:r>
          </a:p>
          <a:p>
            <a:r>
              <a:rPr lang="en-US" dirty="0"/>
              <a:t>Routes can impact performance and range significantly</a:t>
            </a:r>
          </a:p>
          <a:p>
            <a:endParaRPr lang="en-US" dirty="0"/>
          </a:p>
        </p:txBody>
      </p:sp>
    </p:spTree>
    <p:extLst>
      <p:ext uri="{BB962C8B-B14F-4D97-AF65-F5344CB8AC3E}">
        <p14:creationId xmlns:p14="http://schemas.microsoft.com/office/powerpoint/2010/main" val="254655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F3EF-8095-C28A-75FA-31390568F4B9}"/>
              </a:ext>
            </a:extLst>
          </p:cNvPr>
          <p:cNvSpPr>
            <a:spLocks noGrp="1"/>
          </p:cNvSpPr>
          <p:nvPr>
            <p:ph type="title"/>
          </p:nvPr>
        </p:nvSpPr>
        <p:spPr/>
        <p:txBody>
          <a:bodyPr/>
          <a:lstStyle/>
          <a:p>
            <a:r>
              <a:rPr lang="en-US" dirty="0"/>
              <a:t>The Fuels are Different</a:t>
            </a:r>
          </a:p>
        </p:txBody>
      </p:sp>
      <p:sp>
        <p:nvSpPr>
          <p:cNvPr id="3" name="Content Placeholder 2">
            <a:extLst>
              <a:ext uri="{FF2B5EF4-FFF2-40B4-BE49-F238E27FC236}">
                <a16:creationId xmlns:a16="http://schemas.microsoft.com/office/drawing/2014/main" id="{F82D869E-3CD3-2A37-E97D-E080EE1744EC}"/>
              </a:ext>
            </a:extLst>
          </p:cNvPr>
          <p:cNvSpPr>
            <a:spLocks noGrp="1"/>
          </p:cNvSpPr>
          <p:nvPr>
            <p:ph idx="1"/>
          </p:nvPr>
        </p:nvSpPr>
        <p:spPr/>
        <p:txBody>
          <a:bodyPr/>
          <a:lstStyle/>
          <a:p>
            <a:r>
              <a:rPr lang="en-US" dirty="0"/>
              <a:t>Source of electricity generation matters.</a:t>
            </a:r>
          </a:p>
          <a:p>
            <a:r>
              <a:rPr lang="en-US" dirty="0"/>
              <a:t>Hydrogen has big generation and transport considerations.</a:t>
            </a:r>
          </a:p>
        </p:txBody>
      </p:sp>
    </p:spTree>
    <p:extLst>
      <p:ext uri="{BB962C8B-B14F-4D97-AF65-F5344CB8AC3E}">
        <p14:creationId xmlns:p14="http://schemas.microsoft.com/office/powerpoint/2010/main" val="237340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F3EF-8095-C28A-75FA-31390568F4B9}"/>
              </a:ext>
            </a:extLst>
          </p:cNvPr>
          <p:cNvSpPr>
            <a:spLocks noGrp="1"/>
          </p:cNvSpPr>
          <p:nvPr>
            <p:ph type="title"/>
          </p:nvPr>
        </p:nvSpPr>
        <p:spPr/>
        <p:txBody>
          <a:bodyPr/>
          <a:lstStyle/>
          <a:p>
            <a:r>
              <a:rPr lang="en-US" dirty="0"/>
              <a:t>Yard Considerations</a:t>
            </a:r>
          </a:p>
        </p:txBody>
      </p:sp>
      <p:sp>
        <p:nvSpPr>
          <p:cNvPr id="3" name="Content Placeholder 2">
            <a:extLst>
              <a:ext uri="{FF2B5EF4-FFF2-40B4-BE49-F238E27FC236}">
                <a16:creationId xmlns:a16="http://schemas.microsoft.com/office/drawing/2014/main" id="{F82D869E-3CD3-2A37-E97D-E080EE1744EC}"/>
              </a:ext>
            </a:extLst>
          </p:cNvPr>
          <p:cNvSpPr>
            <a:spLocks noGrp="1"/>
          </p:cNvSpPr>
          <p:nvPr>
            <p:ph idx="1"/>
          </p:nvPr>
        </p:nvSpPr>
        <p:spPr/>
        <p:txBody>
          <a:bodyPr/>
          <a:lstStyle/>
          <a:p>
            <a:r>
              <a:rPr lang="en-US" dirty="0"/>
              <a:t>Large and fast vs. small and slow</a:t>
            </a:r>
          </a:p>
          <a:p>
            <a:r>
              <a:rPr lang="en-US" dirty="0"/>
              <a:t>On-site generation of H2 vs. trucked in fuel</a:t>
            </a:r>
          </a:p>
          <a:p>
            <a:r>
              <a:rPr lang="en-US" dirty="0"/>
              <a:t>Power available to serve the yard – charge management</a:t>
            </a:r>
          </a:p>
          <a:p>
            <a:r>
              <a:rPr lang="en-US" dirty="0"/>
              <a:t>Equipment maintenance and vandalism</a:t>
            </a:r>
          </a:p>
        </p:txBody>
      </p:sp>
    </p:spTree>
    <p:extLst>
      <p:ext uri="{BB962C8B-B14F-4D97-AF65-F5344CB8AC3E}">
        <p14:creationId xmlns:p14="http://schemas.microsoft.com/office/powerpoint/2010/main" val="219893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95E8F-3CE9-4E16-8C92-F30990583DF6}"/>
              </a:ext>
            </a:extLst>
          </p:cNvPr>
          <p:cNvSpPr>
            <a:spLocks noGrp="1"/>
          </p:cNvSpPr>
          <p:nvPr>
            <p:ph idx="1"/>
          </p:nvPr>
        </p:nvSpPr>
        <p:spPr>
          <a:xfrm>
            <a:off x="1082350" y="359180"/>
            <a:ext cx="10954139" cy="5467836"/>
          </a:xfrm>
        </p:spPr>
        <p:txBody>
          <a:bodyPr>
            <a:normAutofit/>
          </a:bodyPr>
          <a:lstStyle/>
          <a:p>
            <a:pPr>
              <a:lnSpc>
                <a:spcPct val="120000"/>
              </a:lnSpc>
              <a:spcBef>
                <a:spcPts val="0"/>
              </a:spcBef>
            </a:pPr>
            <a:r>
              <a:rPr lang="en-US" sz="2400" dirty="0"/>
              <a:t>U.S Department of Energy, Vehicle Technology Office (VTO)</a:t>
            </a:r>
          </a:p>
          <a:p>
            <a:pPr>
              <a:lnSpc>
                <a:spcPct val="120000"/>
              </a:lnSpc>
              <a:spcBef>
                <a:spcPts val="0"/>
              </a:spcBef>
            </a:pPr>
            <a:r>
              <a:rPr lang="en-US" sz="2400" dirty="0"/>
              <a:t>More than 75 active coalitions.</a:t>
            </a:r>
          </a:p>
          <a:p>
            <a:pPr>
              <a:lnSpc>
                <a:spcPct val="120000"/>
              </a:lnSpc>
              <a:spcBef>
                <a:spcPts val="0"/>
              </a:spcBef>
            </a:pPr>
            <a:r>
              <a:rPr lang="en-US" sz="2400" dirty="0"/>
              <a:t>Goal: Help local decision-makers and fleets understand and implement clean fuels</a:t>
            </a:r>
          </a:p>
        </p:txBody>
      </p:sp>
      <p:pic>
        <p:nvPicPr>
          <p:cNvPr id="7" name="Picture 6">
            <a:extLst>
              <a:ext uri="{FF2B5EF4-FFF2-40B4-BE49-F238E27FC236}">
                <a16:creationId xmlns:a16="http://schemas.microsoft.com/office/drawing/2014/main" id="{FB44CAB1-1209-AC5B-FF9D-77B0467CE1C4}"/>
              </a:ext>
            </a:extLst>
          </p:cNvPr>
          <p:cNvPicPr>
            <a:picLocks noChangeAspect="1"/>
          </p:cNvPicPr>
          <p:nvPr/>
        </p:nvPicPr>
        <p:blipFill>
          <a:blip r:embed="rId3"/>
          <a:stretch>
            <a:fillRect/>
          </a:stretch>
        </p:blipFill>
        <p:spPr>
          <a:xfrm>
            <a:off x="2365296" y="1828800"/>
            <a:ext cx="7461408" cy="5029200"/>
          </a:xfrm>
          <a:prstGeom prst="rect">
            <a:avLst/>
          </a:prstGeom>
        </p:spPr>
      </p:pic>
    </p:spTree>
    <p:extLst>
      <p:ext uri="{BB962C8B-B14F-4D97-AF65-F5344CB8AC3E}">
        <p14:creationId xmlns:p14="http://schemas.microsoft.com/office/powerpoint/2010/main" val="4175870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A1B-2530-4D8D-AF9D-1AB61F0C0B52}"/>
              </a:ext>
            </a:extLst>
          </p:cNvPr>
          <p:cNvSpPr>
            <a:spLocks noGrp="1"/>
          </p:cNvSpPr>
          <p:nvPr>
            <p:ph type="title"/>
          </p:nvPr>
        </p:nvSpPr>
        <p:spPr>
          <a:xfrm>
            <a:off x="4460033" y="1709738"/>
            <a:ext cx="6887416" cy="2852737"/>
          </a:xfrm>
        </p:spPr>
        <p:txBody>
          <a:bodyPr/>
          <a:lstStyle/>
          <a:p>
            <a:r>
              <a:rPr lang="en-US" b="1" dirty="0"/>
              <a:t>Everyone</a:t>
            </a:r>
            <a:r>
              <a:rPr lang="en-US" dirty="0"/>
              <a:t> will be involved.</a:t>
            </a:r>
          </a:p>
        </p:txBody>
      </p:sp>
      <p:sp>
        <p:nvSpPr>
          <p:cNvPr id="4" name="Text Placeholder 3">
            <a:extLst>
              <a:ext uri="{FF2B5EF4-FFF2-40B4-BE49-F238E27FC236}">
                <a16:creationId xmlns:a16="http://schemas.microsoft.com/office/drawing/2014/main" id="{539A827B-A00C-579A-3FC4-CE548D5643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920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2CEA1-F3F4-007B-DF91-85ED37CC9800}"/>
              </a:ext>
            </a:extLst>
          </p:cNvPr>
          <p:cNvSpPr>
            <a:spLocks noGrp="1"/>
          </p:cNvSpPr>
          <p:nvPr>
            <p:ph type="title"/>
          </p:nvPr>
        </p:nvSpPr>
        <p:spPr/>
        <p:txBody>
          <a:bodyPr/>
          <a:lstStyle/>
          <a:p>
            <a:r>
              <a:rPr lang="en-US" dirty="0"/>
              <a:t>Zero-Emission Transition Stakeholders</a:t>
            </a:r>
          </a:p>
        </p:txBody>
      </p:sp>
      <p:sp>
        <p:nvSpPr>
          <p:cNvPr id="5" name="Content Placeholder 4">
            <a:extLst>
              <a:ext uri="{FF2B5EF4-FFF2-40B4-BE49-F238E27FC236}">
                <a16:creationId xmlns:a16="http://schemas.microsoft.com/office/drawing/2014/main" id="{73C43492-EFB5-E0D0-EAA3-60F0C0BF1EEA}"/>
              </a:ext>
            </a:extLst>
          </p:cNvPr>
          <p:cNvSpPr>
            <a:spLocks noGrp="1"/>
          </p:cNvSpPr>
          <p:nvPr>
            <p:ph idx="1"/>
          </p:nvPr>
        </p:nvSpPr>
        <p:spPr/>
        <p:txBody>
          <a:bodyPr/>
          <a:lstStyle/>
          <a:p>
            <a:r>
              <a:rPr lang="en-US" dirty="0"/>
              <a:t>Fleets and operators</a:t>
            </a:r>
          </a:p>
          <a:p>
            <a:r>
              <a:rPr lang="en-US" dirty="0"/>
              <a:t>Manufactures and other industry</a:t>
            </a:r>
          </a:p>
          <a:p>
            <a:r>
              <a:rPr lang="en-US" dirty="0"/>
              <a:t>Installers, technicians</a:t>
            </a:r>
          </a:p>
          <a:p>
            <a:r>
              <a:rPr lang="en-US" dirty="0"/>
              <a:t>Fuel providers and station hosts</a:t>
            </a:r>
          </a:p>
          <a:p>
            <a:r>
              <a:rPr lang="en-US" dirty="0"/>
              <a:t>Utilities</a:t>
            </a:r>
          </a:p>
          <a:p>
            <a:r>
              <a:rPr lang="en-US" dirty="0"/>
              <a:t>Educational and training organizations</a:t>
            </a:r>
          </a:p>
          <a:p>
            <a:r>
              <a:rPr lang="en-US" dirty="0"/>
              <a:t>Federal, state, regional, and local agencies</a:t>
            </a:r>
          </a:p>
          <a:p>
            <a:r>
              <a:rPr lang="en-US" dirty="0"/>
              <a:t>Community members, including EEJ</a:t>
            </a:r>
          </a:p>
          <a:p>
            <a:endParaRPr lang="en-US" dirty="0"/>
          </a:p>
          <a:p>
            <a:endParaRPr lang="en-US" dirty="0"/>
          </a:p>
          <a:p>
            <a:endParaRPr lang="en-US" dirty="0"/>
          </a:p>
        </p:txBody>
      </p:sp>
    </p:spTree>
    <p:extLst>
      <p:ext uri="{BB962C8B-B14F-4D97-AF65-F5344CB8AC3E}">
        <p14:creationId xmlns:p14="http://schemas.microsoft.com/office/powerpoint/2010/main" val="58651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A1B-2530-4D8D-AF9D-1AB61F0C0B52}"/>
              </a:ext>
            </a:extLst>
          </p:cNvPr>
          <p:cNvSpPr>
            <a:spLocks noGrp="1"/>
          </p:cNvSpPr>
          <p:nvPr>
            <p:ph type="title"/>
          </p:nvPr>
        </p:nvSpPr>
        <p:spPr>
          <a:xfrm>
            <a:off x="5934270" y="1688776"/>
            <a:ext cx="5413180" cy="2873700"/>
          </a:xfrm>
        </p:spPr>
        <p:txBody>
          <a:bodyPr/>
          <a:lstStyle/>
          <a:p>
            <a:r>
              <a:rPr lang="en-US" dirty="0"/>
              <a:t>Transition requires </a:t>
            </a:r>
            <a:r>
              <a:rPr lang="en-US" b="1" dirty="0"/>
              <a:t>training.</a:t>
            </a:r>
          </a:p>
        </p:txBody>
      </p:sp>
      <p:sp>
        <p:nvSpPr>
          <p:cNvPr id="9" name="Text Placeholder 8">
            <a:extLst>
              <a:ext uri="{FF2B5EF4-FFF2-40B4-BE49-F238E27FC236}">
                <a16:creationId xmlns:a16="http://schemas.microsoft.com/office/drawing/2014/main" id="{403A7F97-0200-CC26-D481-E315D7F447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3666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B1729-AC6F-B4EC-A02D-F63634D53308}"/>
              </a:ext>
            </a:extLst>
          </p:cNvPr>
          <p:cNvSpPr>
            <a:spLocks noGrp="1"/>
          </p:cNvSpPr>
          <p:nvPr>
            <p:ph type="title"/>
          </p:nvPr>
        </p:nvSpPr>
        <p:spPr/>
        <p:txBody>
          <a:bodyPr/>
          <a:lstStyle/>
          <a:p>
            <a:r>
              <a:rPr lang="en-US" dirty="0"/>
              <a:t>Training and Education</a:t>
            </a:r>
          </a:p>
        </p:txBody>
      </p:sp>
      <p:sp>
        <p:nvSpPr>
          <p:cNvPr id="5" name="Content Placeholder 4">
            <a:extLst>
              <a:ext uri="{FF2B5EF4-FFF2-40B4-BE49-F238E27FC236}">
                <a16:creationId xmlns:a16="http://schemas.microsoft.com/office/drawing/2014/main" id="{502E5145-F9A4-EF42-2BD1-B17D8F9F9F08}"/>
              </a:ext>
            </a:extLst>
          </p:cNvPr>
          <p:cNvSpPr>
            <a:spLocks noGrp="1"/>
          </p:cNvSpPr>
          <p:nvPr>
            <p:ph idx="1"/>
          </p:nvPr>
        </p:nvSpPr>
        <p:spPr/>
        <p:txBody>
          <a:bodyPr/>
          <a:lstStyle/>
          <a:p>
            <a:r>
              <a:rPr lang="en-US" dirty="0"/>
              <a:t>Workforce training – transitioning to clean energy jobs</a:t>
            </a:r>
          </a:p>
          <a:p>
            <a:r>
              <a:rPr lang="en-US" dirty="0"/>
              <a:t>First responder training</a:t>
            </a:r>
          </a:p>
          <a:p>
            <a:r>
              <a:rPr lang="en-US" dirty="0"/>
              <a:t>Technician training</a:t>
            </a:r>
          </a:p>
          <a:p>
            <a:r>
              <a:rPr lang="en-US" dirty="0"/>
              <a:t>Fleet operations and driver behavior</a:t>
            </a:r>
          </a:p>
          <a:p>
            <a:r>
              <a:rPr lang="en-US" dirty="0"/>
              <a:t>Use case and duty cycle</a:t>
            </a:r>
          </a:p>
          <a:p>
            <a:r>
              <a:rPr lang="en-US" dirty="0"/>
              <a:t>Facilities design</a:t>
            </a:r>
          </a:p>
          <a:p>
            <a:endParaRPr lang="en-US" dirty="0"/>
          </a:p>
          <a:p>
            <a:endParaRPr lang="en-US" dirty="0"/>
          </a:p>
        </p:txBody>
      </p:sp>
    </p:spTree>
    <p:extLst>
      <p:ext uri="{BB962C8B-B14F-4D97-AF65-F5344CB8AC3E}">
        <p14:creationId xmlns:p14="http://schemas.microsoft.com/office/powerpoint/2010/main" val="80091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A1B-2530-4D8D-AF9D-1AB61F0C0B52}"/>
              </a:ext>
            </a:extLst>
          </p:cNvPr>
          <p:cNvSpPr>
            <a:spLocks noGrp="1"/>
          </p:cNvSpPr>
          <p:nvPr>
            <p:ph type="title"/>
          </p:nvPr>
        </p:nvSpPr>
        <p:spPr>
          <a:xfrm>
            <a:off x="4460033" y="1709738"/>
            <a:ext cx="6887416" cy="2852737"/>
          </a:xfrm>
        </p:spPr>
        <p:txBody>
          <a:bodyPr>
            <a:normAutofit fontScale="90000"/>
          </a:bodyPr>
          <a:lstStyle/>
          <a:p>
            <a:r>
              <a:rPr lang="en-US" b="1" dirty="0"/>
              <a:t>Heavily impacted communities </a:t>
            </a:r>
            <a:r>
              <a:rPr lang="en-US" dirty="0"/>
              <a:t>should help guide decisions.</a:t>
            </a:r>
          </a:p>
        </p:txBody>
      </p:sp>
      <p:sp>
        <p:nvSpPr>
          <p:cNvPr id="4" name="Text Placeholder 3">
            <a:extLst>
              <a:ext uri="{FF2B5EF4-FFF2-40B4-BE49-F238E27FC236}">
                <a16:creationId xmlns:a16="http://schemas.microsoft.com/office/drawing/2014/main" id="{539A827B-A00C-579A-3FC4-CE548D5643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1508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B1729-AC6F-B4EC-A02D-F63634D53308}"/>
              </a:ext>
            </a:extLst>
          </p:cNvPr>
          <p:cNvSpPr>
            <a:spLocks noGrp="1"/>
          </p:cNvSpPr>
          <p:nvPr>
            <p:ph type="title"/>
          </p:nvPr>
        </p:nvSpPr>
        <p:spPr/>
        <p:txBody>
          <a:bodyPr/>
          <a:lstStyle/>
          <a:p>
            <a:r>
              <a:rPr lang="en-US" dirty="0"/>
              <a:t>SB 535 Disadvantaged Communities</a:t>
            </a:r>
          </a:p>
        </p:txBody>
      </p:sp>
      <p:pic>
        <p:nvPicPr>
          <p:cNvPr id="3" name="Picture 2">
            <a:extLst>
              <a:ext uri="{FF2B5EF4-FFF2-40B4-BE49-F238E27FC236}">
                <a16:creationId xmlns:a16="http://schemas.microsoft.com/office/drawing/2014/main" id="{083B405A-1159-3A77-5101-D57BB22310A3}"/>
              </a:ext>
            </a:extLst>
          </p:cNvPr>
          <p:cNvPicPr>
            <a:picLocks noChangeAspect="1"/>
          </p:cNvPicPr>
          <p:nvPr/>
        </p:nvPicPr>
        <p:blipFill rotWithShape="1">
          <a:blip r:embed="rId3"/>
          <a:srcRect l="38462" t="37318" r="5914" b="18123"/>
          <a:stretch/>
        </p:blipFill>
        <p:spPr>
          <a:xfrm>
            <a:off x="0" y="1366935"/>
            <a:ext cx="12192000" cy="5491065"/>
          </a:xfrm>
          <a:prstGeom prst="rect">
            <a:avLst/>
          </a:prstGeom>
        </p:spPr>
      </p:pic>
    </p:spTree>
    <p:extLst>
      <p:ext uri="{BB962C8B-B14F-4D97-AF65-F5344CB8AC3E}">
        <p14:creationId xmlns:p14="http://schemas.microsoft.com/office/powerpoint/2010/main" val="2929568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B1729-AC6F-B4EC-A02D-F63634D53308}"/>
              </a:ext>
            </a:extLst>
          </p:cNvPr>
          <p:cNvSpPr>
            <a:spLocks noGrp="1"/>
          </p:cNvSpPr>
          <p:nvPr>
            <p:ph type="title"/>
          </p:nvPr>
        </p:nvSpPr>
        <p:spPr/>
        <p:txBody>
          <a:bodyPr/>
          <a:lstStyle/>
          <a:p>
            <a:r>
              <a:rPr lang="en-US" dirty="0"/>
              <a:t>Disproportionately Burdened Communities</a:t>
            </a:r>
          </a:p>
        </p:txBody>
      </p:sp>
      <p:sp>
        <p:nvSpPr>
          <p:cNvPr id="5" name="Content Placeholder 4">
            <a:extLst>
              <a:ext uri="{FF2B5EF4-FFF2-40B4-BE49-F238E27FC236}">
                <a16:creationId xmlns:a16="http://schemas.microsoft.com/office/drawing/2014/main" id="{502E5145-F9A4-EF42-2BD1-B17D8F9F9F08}"/>
              </a:ext>
            </a:extLst>
          </p:cNvPr>
          <p:cNvSpPr>
            <a:spLocks noGrp="1"/>
          </p:cNvSpPr>
          <p:nvPr>
            <p:ph idx="1"/>
          </p:nvPr>
        </p:nvSpPr>
        <p:spPr/>
        <p:txBody>
          <a:bodyPr/>
          <a:lstStyle/>
          <a:p>
            <a:r>
              <a:rPr lang="en-US" dirty="0"/>
              <a:t>Many are located along corridors and freight routes</a:t>
            </a:r>
          </a:p>
          <a:p>
            <a:r>
              <a:rPr lang="en-US" dirty="0"/>
              <a:t>High percentage in IE/LA Basin/Deserts</a:t>
            </a:r>
          </a:p>
          <a:p>
            <a:r>
              <a:rPr lang="en-US" dirty="0"/>
              <a:t>State and Federal funding targets these areas</a:t>
            </a:r>
          </a:p>
          <a:p>
            <a:r>
              <a:rPr lang="en-US" dirty="0"/>
              <a:t>ZEV transition can benefit these areas</a:t>
            </a:r>
          </a:p>
          <a:p>
            <a:r>
              <a:rPr lang="en-US" dirty="0"/>
              <a:t>Important to consider when deploying infrastructure and vehicles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95664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B1729-AC6F-B4EC-A02D-F63634D53308}"/>
              </a:ext>
            </a:extLst>
          </p:cNvPr>
          <p:cNvSpPr>
            <a:spLocks noGrp="1"/>
          </p:cNvSpPr>
          <p:nvPr>
            <p:ph type="title"/>
          </p:nvPr>
        </p:nvSpPr>
        <p:spPr/>
        <p:txBody>
          <a:bodyPr/>
          <a:lstStyle/>
          <a:p>
            <a:r>
              <a:rPr lang="en-US" dirty="0"/>
              <a:t>Focusing Investment</a:t>
            </a:r>
          </a:p>
        </p:txBody>
      </p:sp>
      <p:sp>
        <p:nvSpPr>
          <p:cNvPr id="5" name="Content Placeholder 4">
            <a:extLst>
              <a:ext uri="{FF2B5EF4-FFF2-40B4-BE49-F238E27FC236}">
                <a16:creationId xmlns:a16="http://schemas.microsoft.com/office/drawing/2014/main" id="{502E5145-F9A4-EF42-2BD1-B17D8F9F9F08}"/>
              </a:ext>
            </a:extLst>
          </p:cNvPr>
          <p:cNvSpPr>
            <a:spLocks noGrp="1"/>
          </p:cNvSpPr>
          <p:nvPr>
            <p:ph idx="1"/>
          </p:nvPr>
        </p:nvSpPr>
        <p:spPr/>
        <p:txBody>
          <a:bodyPr/>
          <a:lstStyle/>
          <a:p>
            <a:r>
              <a:rPr lang="en-US" dirty="0"/>
              <a:t>CA Clean Mobility Options Pilot Program</a:t>
            </a:r>
          </a:p>
          <a:p>
            <a:r>
              <a:rPr lang="en-US" dirty="0"/>
              <a:t>Justice40 initiative</a:t>
            </a:r>
          </a:p>
          <a:p>
            <a:r>
              <a:rPr lang="en-US" dirty="0"/>
              <a:t>An Increasing number of funding opportunities must directly benefit EEJ</a:t>
            </a:r>
          </a:p>
          <a:p>
            <a:r>
              <a:rPr lang="en-US" dirty="0"/>
              <a:t>Building relationships with community organizations</a:t>
            </a:r>
          </a:p>
          <a:p>
            <a:r>
              <a:rPr lang="en-US" dirty="0"/>
              <a:t>Conducting direct engagement</a:t>
            </a:r>
          </a:p>
          <a:p>
            <a:r>
              <a:rPr lang="en-US" dirty="0"/>
              <a:t>Public fleet ZEVs focused operation in EEJ communities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33019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B7FC-6FE6-43A5-B782-A3047C768BE1}"/>
              </a:ext>
            </a:extLst>
          </p:cNvPr>
          <p:cNvSpPr>
            <a:spLocks noGrp="1"/>
          </p:cNvSpPr>
          <p:nvPr>
            <p:ph type="title"/>
          </p:nvPr>
        </p:nvSpPr>
        <p:spPr>
          <a:xfrm>
            <a:off x="6272009" y="1127461"/>
            <a:ext cx="5075439" cy="2873700"/>
          </a:xfrm>
        </p:spPr>
        <p:txBody>
          <a:bodyPr/>
          <a:lstStyle/>
          <a:p>
            <a:r>
              <a:rPr lang="en-US" dirty="0"/>
              <a:t>Questions?</a:t>
            </a:r>
          </a:p>
        </p:txBody>
      </p:sp>
      <p:sp>
        <p:nvSpPr>
          <p:cNvPr id="5" name="Text Placeholder 4">
            <a:extLst>
              <a:ext uri="{FF2B5EF4-FFF2-40B4-BE49-F238E27FC236}">
                <a16:creationId xmlns:a16="http://schemas.microsoft.com/office/drawing/2014/main" id="{6701792A-4B89-1CE4-B25C-E269B2E83D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77105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B7FC-6FE6-43A5-B782-A3047C768BE1}"/>
              </a:ext>
            </a:extLst>
          </p:cNvPr>
          <p:cNvSpPr>
            <a:spLocks noGrp="1"/>
          </p:cNvSpPr>
          <p:nvPr>
            <p:ph type="title"/>
          </p:nvPr>
        </p:nvSpPr>
        <p:spPr>
          <a:xfrm>
            <a:off x="6272009" y="1127461"/>
            <a:ext cx="5075439" cy="2873700"/>
          </a:xfrm>
        </p:spPr>
        <p:txBody>
          <a:bodyPr/>
          <a:lstStyle/>
          <a:p>
            <a:r>
              <a:rPr lang="en-US" dirty="0"/>
              <a:t>Thank you!</a:t>
            </a:r>
          </a:p>
        </p:txBody>
      </p:sp>
      <p:sp>
        <p:nvSpPr>
          <p:cNvPr id="3" name="Text Placeholder 2">
            <a:extLst>
              <a:ext uri="{FF2B5EF4-FFF2-40B4-BE49-F238E27FC236}">
                <a16:creationId xmlns:a16="http://schemas.microsoft.com/office/drawing/2014/main" id="{2B8B463A-0F51-4CC3-8283-0A739B365D77}"/>
              </a:ext>
            </a:extLst>
          </p:cNvPr>
          <p:cNvSpPr>
            <a:spLocks noGrp="1"/>
          </p:cNvSpPr>
          <p:nvPr>
            <p:ph type="body" idx="1"/>
          </p:nvPr>
        </p:nvSpPr>
        <p:spPr>
          <a:xfrm>
            <a:off x="6272009" y="4219328"/>
            <a:ext cx="5075439" cy="1511211"/>
          </a:xfrm>
        </p:spPr>
        <p:txBody>
          <a:bodyPr/>
          <a:lstStyle/>
          <a:p>
            <a:pPr>
              <a:lnSpc>
                <a:spcPct val="100000"/>
              </a:lnSpc>
              <a:spcBef>
                <a:spcPts val="0"/>
              </a:spcBef>
            </a:pPr>
            <a:r>
              <a:rPr lang="en-US" dirty="0"/>
              <a:t>Taylor York, Program Manager</a:t>
            </a:r>
          </a:p>
          <a:p>
            <a:pPr>
              <a:lnSpc>
                <a:spcPct val="100000"/>
              </a:lnSpc>
              <a:spcBef>
                <a:spcPts val="0"/>
              </a:spcBef>
            </a:pPr>
            <a:r>
              <a:rPr lang="en-US" dirty="0"/>
              <a:t>Clean Cities Coalition Director</a:t>
            </a:r>
          </a:p>
          <a:p>
            <a:r>
              <a:rPr lang="en-US" dirty="0">
                <a:hlinkClick r:id="rId2"/>
              </a:rPr>
              <a:t>tyork@wrcog.us</a:t>
            </a:r>
            <a:endParaRPr lang="en-US" dirty="0"/>
          </a:p>
          <a:p>
            <a:endParaRPr lang="en-US" dirty="0"/>
          </a:p>
        </p:txBody>
      </p:sp>
    </p:spTree>
    <p:extLst>
      <p:ext uri="{BB962C8B-B14F-4D97-AF65-F5344CB8AC3E}">
        <p14:creationId xmlns:p14="http://schemas.microsoft.com/office/powerpoint/2010/main" val="394760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7E208-23C0-5DEE-EC73-00177C7CB506}"/>
              </a:ext>
            </a:extLst>
          </p:cNvPr>
          <p:cNvSpPr>
            <a:spLocks noGrp="1"/>
          </p:cNvSpPr>
          <p:nvPr>
            <p:ph type="title"/>
          </p:nvPr>
        </p:nvSpPr>
        <p:spPr/>
        <p:txBody>
          <a:bodyPr/>
          <a:lstStyle/>
          <a:p>
            <a:r>
              <a:rPr lang="en-US" sz="4400" dirty="0"/>
              <a:t>Western Riverside County Clean Cities</a:t>
            </a:r>
            <a:endParaRPr lang="en-US" dirty="0"/>
          </a:p>
        </p:txBody>
      </p:sp>
      <p:sp>
        <p:nvSpPr>
          <p:cNvPr id="6" name="Content Placeholder 5">
            <a:extLst>
              <a:ext uri="{FF2B5EF4-FFF2-40B4-BE49-F238E27FC236}">
                <a16:creationId xmlns:a16="http://schemas.microsoft.com/office/drawing/2014/main" id="{A0F39C31-1FC5-073B-1844-FD2DAEAA671A}"/>
              </a:ext>
            </a:extLst>
          </p:cNvPr>
          <p:cNvSpPr>
            <a:spLocks noGrp="1"/>
          </p:cNvSpPr>
          <p:nvPr>
            <p:ph idx="1"/>
          </p:nvPr>
        </p:nvSpPr>
        <p:spPr/>
        <p:txBody>
          <a:bodyPr/>
          <a:lstStyle/>
          <a:p>
            <a:r>
              <a:rPr lang="en-US" dirty="0"/>
              <a:t>Engagement, partnership building, technical support</a:t>
            </a:r>
          </a:p>
          <a:p>
            <a:r>
              <a:rPr lang="en-US" dirty="0"/>
              <a:t>Seek funding, focus investment in the IE, and communicate AQ challenges</a:t>
            </a:r>
          </a:p>
          <a:p>
            <a:r>
              <a:rPr lang="en-US" dirty="0"/>
              <a:t>Support the development of fueling and charging infrastructure</a:t>
            </a:r>
          </a:p>
          <a:p>
            <a:r>
              <a:rPr lang="en-US" dirty="0"/>
              <a:t>Support investment in ZEV vehicles and infrastructure</a:t>
            </a:r>
          </a:p>
          <a:p>
            <a:r>
              <a:rPr lang="en-US" dirty="0"/>
              <a:t>Ensure that the ZEV transition is economically feasible</a:t>
            </a:r>
          </a:p>
          <a:p>
            <a:r>
              <a:rPr lang="en-US" dirty="0"/>
              <a:t>Focus on workforce development  - installation and maintenance</a:t>
            </a:r>
          </a:p>
          <a:p>
            <a:endParaRPr lang="en-US" dirty="0"/>
          </a:p>
        </p:txBody>
      </p:sp>
    </p:spTree>
    <p:extLst>
      <p:ext uri="{BB962C8B-B14F-4D97-AF65-F5344CB8AC3E}">
        <p14:creationId xmlns:p14="http://schemas.microsoft.com/office/powerpoint/2010/main" val="235182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A1B-2530-4D8D-AF9D-1AB61F0C0B52}"/>
              </a:ext>
            </a:extLst>
          </p:cNvPr>
          <p:cNvSpPr>
            <a:spLocks noGrp="1"/>
          </p:cNvSpPr>
          <p:nvPr>
            <p:ph type="title"/>
          </p:nvPr>
        </p:nvSpPr>
        <p:spPr>
          <a:xfrm>
            <a:off x="4460033" y="1709738"/>
            <a:ext cx="6887416" cy="2852737"/>
          </a:xfrm>
        </p:spPr>
        <p:txBody>
          <a:bodyPr>
            <a:normAutofit/>
          </a:bodyPr>
          <a:lstStyle/>
          <a:p>
            <a:r>
              <a:rPr lang="en-US" dirty="0"/>
              <a:t>Policy is driving a </a:t>
            </a:r>
            <a:r>
              <a:rPr lang="en-US" b="1" dirty="0"/>
              <a:t>transition to zero emissions.</a:t>
            </a:r>
            <a:endParaRPr lang="en-US" dirty="0"/>
          </a:p>
        </p:txBody>
      </p:sp>
      <p:sp>
        <p:nvSpPr>
          <p:cNvPr id="4" name="Text Placeholder 3">
            <a:extLst>
              <a:ext uri="{FF2B5EF4-FFF2-40B4-BE49-F238E27FC236}">
                <a16:creationId xmlns:a16="http://schemas.microsoft.com/office/drawing/2014/main" id="{539A827B-A00C-579A-3FC4-CE548D5643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574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7E208-23C0-5DEE-EC73-00177C7CB506}"/>
              </a:ext>
            </a:extLst>
          </p:cNvPr>
          <p:cNvSpPr>
            <a:spLocks noGrp="1"/>
          </p:cNvSpPr>
          <p:nvPr>
            <p:ph type="title"/>
          </p:nvPr>
        </p:nvSpPr>
        <p:spPr/>
        <p:txBody>
          <a:bodyPr/>
          <a:lstStyle/>
          <a:p>
            <a:r>
              <a:rPr lang="en-US" sz="4400" dirty="0"/>
              <a:t>Federal Clean Energy Goals</a:t>
            </a:r>
            <a:endParaRPr lang="en-US" dirty="0"/>
          </a:p>
        </p:txBody>
      </p:sp>
      <p:sp>
        <p:nvSpPr>
          <p:cNvPr id="6" name="Content Placeholder 5">
            <a:extLst>
              <a:ext uri="{FF2B5EF4-FFF2-40B4-BE49-F238E27FC236}">
                <a16:creationId xmlns:a16="http://schemas.microsoft.com/office/drawing/2014/main" id="{A0F39C31-1FC5-073B-1844-FD2DAEAA671A}"/>
              </a:ext>
            </a:extLst>
          </p:cNvPr>
          <p:cNvSpPr>
            <a:spLocks noGrp="1"/>
          </p:cNvSpPr>
          <p:nvPr>
            <p:ph idx="1"/>
          </p:nvPr>
        </p:nvSpPr>
        <p:spPr/>
        <p:txBody>
          <a:bodyPr>
            <a:normAutofit/>
          </a:bodyPr>
          <a:lstStyle/>
          <a:p>
            <a:r>
              <a:rPr lang="en-US" dirty="0"/>
              <a:t>100% carbon pollution-free electricity (CFE) by 2030</a:t>
            </a:r>
          </a:p>
          <a:p>
            <a:r>
              <a:rPr lang="en-US" dirty="0"/>
              <a:t>100% percent zero-emission vehicle (ZEV) acquisitions by 2035</a:t>
            </a:r>
          </a:p>
          <a:p>
            <a:r>
              <a:rPr lang="en-US" dirty="0"/>
              <a:t>Net-zero emissions from federal procurement no later than 2050</a:t>
            </a:r>
          </a:p>
          <a:p>
            <a:r>
              <a:rPr lang="en-US" dirty="0"/>
              <a:t>A net-zero-emissions building portfolio by 2045</a:t>
            </a:r>
          </a:p>
          <a:p>
            <a:r>
              <a:rPr lang="en-US" dirty="0"/>
              <a:t>Net-zero emissions from overall federal operations by 2050</a:t>
            </a:r>
          </a:p>
          <a:p>
            <a:r>
              <a:rPr lang="en-US" dirty="0"/>
              <a:t>Most have more near-term goals</a:t>
            </a:r>
          </a:p>
        </p:txBody>
      </p:sp>
    </p:spTree>
    <p:extLst>
      <p:ext uri="{BB962C8B-B14F-4D97-AF65-F5344CB8AC3E}">
        <p14:creationId xmlns:p14="http://schemas.microsoft.com/office/powerpoint/2010/main" val="100952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7E208-23C0-5DEE-EC73-00177C7CB506}"/>
              </a:ext>
            </a:extLst>
          </p:cNvPr>
          <p:cNvSpPr>
            <a:spLocks noGrp="1"/>
          </p:cNvSpPr>
          <p:nvPr>
            <p:ph type="title"/>
          </p:nvPr>
        </p:nvSpPr>
        <p:spPr/>
        <p:txBody>
          <a:bodyPr/>
          <a:lstStyle/>
          <a:p>
            <a:r>
              <a:rPr lang="en-US" dirty="0"/>
              <a:t>CA Governor’s Executive Order N-79-20</a:t>
            </a:r>
          </a:p>
        </p:txBody>
      </p:sp>
      <p:sp>
        <p:nvSpPr>
          <p:cNvPr id="6" name="Content Placeholder 5">
            <a:extLst>
              <a:ext uri="{FF2B5EF4-FFF2-40B4-BE49-F238E27FC236}">
                <a16:creationId xmlns:a16="http://schemas.microsoft.com/office/drawing/2014/main" id="{A0F39C31-1FC5-073B-1844-FD2DAEAA671A}"/>
              </a:ext>
            </a:extLst>
          </p:cNvPr>
          <p:cNvSpPr>
            <a:spLocks noGrp="1"/>
          </p:cNvSpPr>
          <p:nvPr>
            <p:ph idx="1"/>
          </p:nvPr>
        </p:nvSpPr>
        <p:spPr/>
        <p:txBody>
          <a:bodyPr>
            <a:normAutofit/>
          </a:bodyPr>
          <a:lstStyle/>
          <a:p>
            <a:r>
              <a:rPr lang="en-US" dirty="0"/>
              <a:t>100% of in-state sales of new passenger cars and trucks ZEV by 2035</a:t>
            </a:r>
          </a:p>
          <a:p>
            <a:r>
              <a:rPr lang="en-US" dirty="0"/>
              <a:t>100% of medium and heavy-duty vehicles ZEV by 2045</a:t>
            </a:r>
          </a:p>
          <a:p>
            <a:r>
              <a:rPr lang="en-US" dirty="0"/>
              <a:t>100% of offroad vehicles and equipment, where feasible, by 2035</a:t>
            </a:r>
          </a:p>
        </p:txBody>
      </p:sp>
    </p:spTree>
    <p:extLst>
      <p:ext uri="{BB962C8B-B14F-4D97-AF65-F5344CB8AC3E}">
        <p14:creationId xmlns:p14="http://schemas.microsoft.com/office/powerpoint/2010/main" val="192407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7E208-23C0-5DEE-EC73-00177C7CB506}"/>
              </a:ext>
            </a:extLst>
          </p:cNvPr>
          <p:cNvSpPr>
            <a:spLocks noGrp="1"/>
          </p:cNvSpPr>
          <p:nvPr>
            <p:ph type="title"/>
          </p:nvPr>
        </p:nvSpPr>
        <p:spPr/>
        <p:txBody>
          <a:bodyPr/>
          <a:lstStyle/>
          <a:p>
            <a:r>
              <a:rPr lang="en-US" sz="4400" dirty="0"/>
              <a:t>CA – Advanced Clean Cars II</a:t>
            </a:r>
            <a:endParaRPr lang="en-US" dirty="0"/>
          </a:p>
        </p:txBody>
      </p:sp>
      <p:sp>
        <p:nvSpPr>
          <p:cNvPr id="6" name="Content Placeholder 5">
            <a:extLst>
              <a:ext uri="{FF2B5EF4-FFF2-40B4-BE49-F238E27FC236}">
                <a16:creationId xmlns:a16="http://schemas.microsoft.com/office/drawing/2014/main" id="{A0F39C31-1FC5-073B-1844-FD2DAEAA671A}"/>
              </a:ext>
            </a:extLst>
          </p:cNvPr>
          <p:cNvSpPr>
            <a:spLocks noGrp="1"/>
          </p:cNvSpPr>
          <p:nvPr>
            <p:ph idx="1"/>
          </p:nvPr>
        </p:nvSpPr>
        <p:spPr/>
        <p:txBody>
          <a:bodyPr>
            <a:normAutofit/>
          </a:bodyPr>
          <a:lstStyle/>
          <a:p>
            <a:r>
              <a:rPr lang="en-US" dirty="0"/>
              <a:t>All new passenger car, truck, and SUV sales in CA ZEV by 2035</a:t>
            </a:r>
          </a:p>
          <a:p>
            <a:r>
              <a:rPr lang="en-US" dirty="0"/>
              <a:t>Phased in - 35% ZEV sales by 2026, 68% by 2030, and 100% by 2035</a:t>
            </a:r>
          </a:p>
          <a:p>
            <a:pPr marL="0" indent="0">
              <a:buNone/>
            </a:pPr>
            <a:endParaRPr lang="en-US" dirty="0"/>
          </a:p>
          <a:p>
            <a:endParaRPr lang="en-US" dirty="0"/>
          </a:p>
          <a:p>
            <a:endParaRPr lang="en-US" dirty="0"/>
          </a:p>
        </p:txBody>
      </p:sp>
      <p:pic>
        <p:nvPicPr>
          <p:cNvPr id="2" name="Picture 1">
            <a:extLst>
              <a:ext uri="{FF2B5EF4-FFF2-40B4-BE49-F238E27FC236}">
                <a16:creationId xmlns:a16="http://schemas.microsoft.com/office/drawing/2014/main" id="{A294D414-7809-B9C4-5E31-11AB1578D8E1}"/>
              </a:ext>
            </a:extLst>
          </p:cNvPr>
          <p:cNvPicPr>
            <a:picLocks noChangeAspect="1"/>
          </p:cNvPicPr>
          <p:nvPr/>
        </p:nvPicPr>
        <p:blipFill>
          <a:blip r:embed="rId3"/>
          <a:stretch>
            <a:fillRect/>
          </a:stretch>
        </p:blipFill>
        <p:spPr>
          <a:xfrm>
            <a:off x="960120" y="3109913"/>
            <a:ext cx="4762500" cy="3067050"/>
          </a:xfrm>
          <a:prstGeom prst="rect">
            <a:avLst/>
          </a:prstGeom>
        </p:spPr>
      </p:pic>
    </p:spTree>
    <p:extLst>
      <p:ext uri="{BB962C8B-B14F-4D97-AF65-F5344CB8AC3E}">
        <p14:creationId xmlns:p14="http://schemas.microsoft.com/office/powerpoint/2010/main" val="104027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49C0-2878-C07A-B567-3AC1F0633F02}"/>
              </a:ext>
            </a:extLst>
          </p:cNvPr>
          <p:cNvSpPr>
            <a:spLocks noGrp="1"/>
          </p:cNvSpPr>
          <p:nvPr>
            <p:ph type="title"/>
          </p:nvPr>
        </p:nvSpPr>
        <p:spPr/>
        <p:txBody>
          <a:bodyPr/>
          <a:lstStyle/>
          <a:p>
            <a:r>
              <a:rPr lang="en-US" dirty="0"/>
              <a:t>CA - Advanced Clean Trucks (ACT)</a:t>
            </a:r>
          </a:p>
        </p:txBody>
      </p:sp>
      <p:sp>
        <p:nvSpPr>
          <p:cNvPr id="3" name="Content Placeholder 2">
            <a:extLst>
              <a:ext uri="{FF2B5EF4-FFF2-40B4-BE49-F238E27FC236}">
                <a16:creationId xmlns:a16="http://schemas.microsoft.com/office/drawing/2014/main" id="{71FABCF4-7972-8E8B-759B-DEB264D3605A}"/>
              </a:ext>
            </a:extLst>
          </p:cNvPr>
          <p:cNvSpPr>
            <a:spLocks noGrp="1"/>
          </p:cNvSpPr>
          <p:nvPr>
            <p:ph idx="1"/>
          </p:nvPr>
        </p:nvSpPr>
        <p:spPr>
          <a:xfrm>
            <a:off x="838199" y="1825625"/>
            <a:ext cx="5096069" cy="4351338"/>
          </a:xfrm>
        </p:spPr>
        <p:txBody>
          <a:bodyPr/>
          <a:lstStyle/>
          <a:p>
            <a:r>
              <a:rPr lang="en-US" dirty="0"/>
              <a:t>Class 2b to Class 8</a:t>
            </a:r>
          </a:p>
          <a:p>
            <a:r>
              <a:rPr lang="en-US" dirty="0"/>
              <a:t>Manufacturer sales requirement for MD and HD vehicles</a:t>
            </a:r>
          </a:p>
          <a:p>
            <a:r>
              <a:rPr lang="en-US" dirty="0"/>
              <a:t>Phased in approach to 2035</a:t>
            </a:r>
          </a:p>
          <a:p>
            <a:endParaRPr lang="en-US" dirty="0"/>
          </a:p>
          <a:p>
            <a:endParaRPr lang="en-US" dirty="0"/>
          </a:p>
        </p:txBody>
      </p:sp>
      <p:pic>
        <p:nvPicPr>
          <p:cNvPr id="5" name="Picture 4">
            <a:extLst>
              <a:ext uri="{FF2B5EF4-FFF2-40B4-BE49-F238E27FC236}">
                <a16:creationId xmlns:a16="http://schemas.microsoft.com/office/drawing/2014/main" id="{05D43154-0BFC-9097-B926-4D4C4B944DA6}"/>
              </a:ext>
            </a:extLst>
          </p:cNvPr>
          <p:cNvPicPr>
            <a:picLocks noChangeAspect="1"/>
          </p:cNvPicPr>
          <p:nvPr/>
        </p:nvPicPr>
        <p:blipFill rotWithShape="1">
          <a:blip r:embed="rId3"/>
          <a:srcRect l="78656" t="50000" r="6875" b="11492"/>
          <a:stretch/>
        </p:blipFill>
        <p:spPr>
          <a:xfrm>
            <a:off x="5934268" y="1459865"/>
            <a:ext cx="5827202" cy="5097228"/>
          </a:xfrm>
          <a:prstGeom prst="rect">
            <a:avLst/>
          </a:prstGeom>
        </p:spPr>
      </p:pic>
    </p:spTree>
    <p:extLst>
      <p:ext uri="{BB962C8B-B14F-4D97-AF65-F5344CB8AC3E}">
        <p14:creationId xmlns:p14="http://schemas.microsoft.com/office/powerpoint/2010/main" val="3484483930"/>
      </p:ext>
    </p:extLst>
  </p:cSld>
  <p:clrMapOvr>
    <a:masterClrMapping/>
  </p:clrMapOvr>
</p:sld>
</file>

<file path=ppt/theme/theme1.xml><?xml version="1.0" encoding="utf-8"?>
<a:theme xmlns:a="http://schemas.openxmlformats.org/drawingml/2006/main" name="Office Theme">
  <a:themeElements>
    <a:clrScheme name="WRCOG Theme">
      <a:dk1>
        <a:sysClr val="windowText" lastClr="000000"/>
      </a:dk1>
      <a:lt1>
        <a:sysClr val="window" lastClr="FFFFFF"/>
      </a:lt1>
      <a:dk2>
        <a:srgbClr val="44546A"/>
      </a:dk2>
      <a:lt2>
        <a:srgbClr val="E7E6E6"/>
      </a:lt2>
      <a:accent1>
        <a:srgbClr val="E6E7E8"/>
      </a:accent1>
      <a:accent2>
        <a:srgbClr val="44474E"/>
      </a:accent2>
      <a:accent3>
        <a:srgbClr val="00ADED"/>
      </a:accent3>
      <a:accent4>
        <a:srgbClr val="FCC908"/>
      </a:accent4>
      <a:accent5>
        <a:srgbClr val="B01F24"/>
      </a:accent5>
      <a:accent6>
        <a:srgbClr val="EFF0F1"/>
      </a:accent6>
      <a:hlink>
        <a:srgbClr val="0563C1"/>
      </a:hlink>
      <a:folHlink>
        <a:srgbClr val="954F72"/>
      </a:folHlink>
    </a:clrScheme>
    <a:fontScheme name="Custom 1">
      <a:majorFont>
        <a:latin typeface="Eras Demi ITC"/>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91931ED8CBF4418A53CA8F51AC0D95" ma:contentTypeVersion="14" ma:contentTypeDescription="Create a new document." ma:contentTypeScope="" ma:versionID="e3f5bad37ac1a22a56970d828802a8ed">
  <xsd:schema xmlns:xsd="http://www.w3.org/2001/XMLSchema" xmlns:xs="http://www.w3.org/2001/XMLSchema" xmlns:p="http://schemas.microsoft.com/office/2006/metadata/properties" xmlns:ns2="da0c3f86-ce37-4bea-9f58-63b22d8498e1" xmlns:ns3="898cc807-9125-4b72-9ec9-60d6550e8b81" targetNamespace="http://schemas.microsoft.com/office/2006/metadata/properties" ma:root="true" ma:fieldsID="2a83a3e94abc729666f81b11b4bbe7d6" ns2:_="" ns3:_="">
    <xsd:import namespace="da0c3f86-ce37-4bea-9f58-63b22d8498e1"/>
    <xsd:import namespace="898cc807-9125-4b72-9ec9-60d6550e8b81"/>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c3f86-ce37-4bea-9f58-63b22d8498e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42ab037-a7b4-4edd-8106-506bddb1a789}" ma:internalName="TaxCatchAll" ma:showField="CatchAllData" ma:web="da0c3f86-ce37-4bea-9f58-63b22d8498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8cc807-9125-4b72-9ec9-60d6550e8b8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b44857f-f783-4364-851c-f349bd85d119"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a0c3f86-ce37-4bea-9f58-63b22d8498e1">E2ZNNDDZQXQD-1951541457-1049603</_dlc_DocId>
    <_dlc_DocIdUrl xmlns="da0c3f86-ce37-4bea-9f58-63b22d8498e1">
      <Url>https://wrcog.sharepoint.com/sites/SharedData/_layouts/15/DocIdRedir.aspx?ID=E2ZNNDDZQXQD-1951541457-1049603</Url>
      <Description>E2ZNNDDZQXQD-1951541457-1049603</Description>
    </_dlc_DocIdUrl>
    <lcf76f155ced4ddcb4097134ff3c332f xmlns="898cc807-9125-4b72-9ec9-60d6550e8b81">
      <Terms xmlns="http://schemas.microsoft.com/office/infopath/2007/PartnerControls"/>
    </lcf76f155ced4ddcb4097134ff3c332f>
    <TaxCatchAll xmlns="da0c3f86-ce37-4bea-9f58-63b22d8498e1"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9BD453-DEFA-491A-9534-8D03F55B0FD3}">
  <ds:schemaRefs>
    <ds:schemaRef ds:uri="http://schemas.microsoft.com/sharepoint/v3/contenttype/forms"/>
  </ds:schemaRefs>
</ds:datastoreItem>
</file>

<file path=customXml/itemProps2.xml><?xml version="1.0" encoding="utf-8"?>
<ds:datastoreItem xmlns:ds="http://schemas.openxmlformats.org/officeDocument/2006/customXml" ds:itemID="{725E197A-5DC9-421E-BDDD-AEAEC2A9D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0c3f86-ce37-4bea-9f58-63b22d8498e1"/>
    <ds:schemaRef ds:uri="898cc807-9125-4b72-9ec9-60d6550e8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881BAC-31CD-42AD-86D7-180EB17D89CE}">
  <ds:schemaRefs>
    <ds:schemaRef ds:uri="http://schemas.microsoft.com/office/2006/metadata/properties"/>
    <ds:schemaRef ds:uri="http://schemas.microsoft.com/office/infopath/2007/PartnerControls"/>
    <ds:schemaRef ds:uri="da0c3f86-ce37-4bea-9f58-63b22d8498e1"/>
    <ds:schemaRef ds:uri="898cc807-9125-4b72-9ec9-60d6550e8b81"/>
  </ds:schemaRefs>
</ds:datastoreItem>
</file>

<file path=customXml/itemProps4.xml><?xml version="1.0" encoding="utf-8"?>
<ds:datastoreItem xmlns:ds="http://schemas.openxmlformats.org/officeDocument/2006/customXml" ds:itemID="{BE012661-7A63-47D7-BDDE-1984EE3EDDD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4369</TotalTime>
  <Words>1528</Words>
  <Application>Microsoft Office PowerPoint</Application>
  <PresentationFormat>Widescreen</PresentationFormat>
  <Paragraphs>223</Paragraphs>
  <Slides>39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Gill Sans Nova</vt:lpstr>
      <vt:lpstr>Gill Sans Nova Light</vt:lpstr>
      <vt:lpstr>Office Theme</vt:lpstr>
      <vt:lpstr>The Zero-Emission Transition</vt:lpstr>
      <vt:lpstr>What are Clean Cities Coalitions?</vt:lpstr>
      <vt:lpstr>PowerPoint Presentation</vt:lpstr>
      <vt:lpstr>Western Riverside County Clean Cities</vt:lpstr>
      <vt:lpstr>Policy is driving a transition to zero emissions.</vt:lpstr>
      <vt:lpstr>Federal Clean Energy Goals</vt:lpstr>
      <vt:lpstr>CA Governor’s Executive Order N-79-20</vt:lpstr>
      <vt:lpstr>CA – Advanced Clean Cars II</vt:lpstr>
      <vt:lpstr>CA - Advanced Clean Trucks (ACT)</vt:lpstr>
      <vt:lpstr>CA - Advanced Clean Fleets (ACF)</vt:lpstr>
      <vt:lpstr>CA - Advanced Clean Fleets (ACF)</vt:lpstr>
      <vt:lpstr>CA - Advanced Clean Fleets (ACF)</vt:lpstr>
      <vt:lpstr>CA - Advanced Clean Fleets (ACF)</vt:lpstr>
      <vt:lpstr>CA - Advanced Clean Fleets (ACF)</vt:lpstr>
      <vt:lpstr>CA - Advanced Clean Fleets (ACF)</vt:lpstr>
      <vt:lpstr>CA - Advanced Clean Fleets (ACF)</vt:lpstr>
      <vt:lpstr>Infrastructure &amp; generation are critical</vt:lpstr>
      <vt:lpstr>PowerPoint Presentation</vt:lpstr>
      <vt:lpstr>Electrification Demands</vt:lpstr>
      <vt:lpstr>PowerPoint Presentation</vt:lpstr>
      <vt:lpstr>PowerPoint Presentation</vt:lpstr>
      <vt:lpstr>EVCS Permit Streamlining – AB 1237/970</vt:lpstr>
      <vt:lpstr>FHWA – Alternative Fuel Corridors</vt:lpstr>
      <vt:lpstr>NEVI Program</vt:lpstr>
      <vt:lpstr>Hydrogen Corridor Planning – H2LA</vt:lpstr>
      <vt:lpstr>Operating ZEVs is different.</vt:lpstr>
      <vt:lpstr>Vehicles are different</vt:lpstr>
      <vt:lpstr>The Fuels are Different</vt:lpstr>
      <vt:lpstr>Yard Considerations</vt:lpstr>
      <vt:lpstr>Everyone will be involved.</vt:lpstr>
      <vt:lpstr>Zero-Emission Transition Stakeholders</vt:lpstr>
      <vt:lpstr>Transition requires training.</vt:lpstr>
      <vt:lpstr>Training and Education</vt:lpstr>
      <vt:lpstr>Heavily impacted communities should help guide decisions.</vt:lpstr>
      <vt:lpstr>SB 535 Disadvantaged Communities</vt:lpstr>
      <vt:lpstr>Disproportionately Burdened Communities</vt:lpstr>
      <vt:lpstr>Focusing Investment</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Lomeli</dc:creator>
  <cp:lastModifiedBy>Taylor York</cp:lastModifiedBy>
  <cp:revision>87</cp:revision>
  <dcterms:created xsi:type="dcterms:W3CDTF">2020-12-31T22:20:51Z</dcterms:created>
  <dcterms:modified xsi:type="dcterms:W3CDTF">2023-11-20T21:14:44Z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489800.000000000</vt:lpwstr>
  </property>
  <property fmtid="{D5CDD505-2E9C-101B-9397-08002B2CF9AE}" pid="3" name="ContentTypeId">
    <vt:lpwstr>0x0101004191931ED8CBF4418A53CA8F51AC0D95</vt:lpwstr>
  </property>
  <property fmtid="{D5CDD505-2E9C-101B-9397-08002B2CF9AE}" pid="4" name="MediaServiceImageTags">
    <vt:lpwstr/>
  </property>
  <property fmtid="{D5CDD505-2E9C-101B-9397-08002B2CF9AE}" pid="5" name="_dlc_DocIdItemGuid">
    <vt:lpwstr>6ed80286-0470-4010-a9ab-3616044d9c3a</vt:lpwstr>
  </property>
</Properties>
</file>